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9"/>
  </p:notesMasterIdLst>
  <p:sldIdLst>
    <p:sldId id="272" r:id="rId6"/>
    <p:sldId id="276" r:id="rId7"/>
    <p:sldId id="275" r:id="rId8"/>
    <p:sldId id="278" r:id="rId9"/>
    <p:sldId id="280" r:id="rId10"/>
    <p:sldId id="257" r:id="rId11"/>
    <p:sldId id="281" r:id="rId12"/>
    <p:sldId id="269" r:id="rId13"/>
    <p:sldId id="268" r:id="rId14"/>
    <p:sldId id="270" r:id="rId15"/>
    <p:sldId id="288" r:id="rId16"/>
    <p:sldId id="290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A4A29-8640-42BC-9D4C-9DDE03FC3A2E}" v="17" dt="2023-10-25T05:22:56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75303" autoAdjust="0"/>
  </p:normalViewPr>
  <p:slideViewPr>
    <p:cSldViewPr snapToGrid="0">
      <p:cViewPr varScale="1">
        <p:scale>
          <a:sx n="76" d="100"/>
          <a:sy n="76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Ngo" userId="3d40cd20-e081-4beb-a834-ec0c44af3e90" providerId="ADAL" clId="{4AFA4A29-8640-42BC-9D4C-9DDE03FC3A2E}"/>
    <pc:docChg chg="undo custSel addSld delSld modSld sldOrd delMainMaster">
      <pc:chgData name="Nam Ngo" userId="3d40cd20-e081-4beb-a834-ec0c44af3e90" providerId="ADAL" clId="{4AFA4A29-8640-42BC-9D4C-9DDE03FC3A2E}" dt="2023-10-25T05:39:11.495" v="712" actId="20577"/>
      <pc:docMkLst>
        <pc:docMk/>
      </pc:docMkLst>
      <pc:sldChg chg="modSp add del mod">
        <pc:chgData name="Nam Ngo" userId="3d40cd20-e081-4beb-a834-ec0c44af3e90" providerId="ADAL" clId="{4AFA4A29-8640-42BC-9D4C-9DDE03FC3A2E}" dt="2023-10-25T04:38:52.425" v="375" actId="1076"/>
        <pc:sldMkLst>
          <pc:docMk/>
          <pc:sldMk cId="751648958" sldId="257"/>
        </pc:sldMkLst>
        <pc:spChg chg="mod">
          <ac:chgData name="Nam Ngo" userId="3d40cd20-e081-4beb-a834-ec0c44af3e90" providerId="ADAL" clId="{4AFA4A29-8640-42BC-9D4C-9DDE03FC3A2E}" dt="2023-10-25T04:38:52.425" v="375" actId="1076"/>
          <ac:spMkLst>
            <pc:docMk/>
            <pc:sldMk cId="751648958" sldId="257"/>
            <ac:spMk id="6" creationId="{85CCE5CF-376C-456A-A48A-F713A50F9974}"/>
          </ac:spMkLst>
        </pc:spChg>
      </pc:sldChg>
      <pc:sldChg chg="modSp add del mod">
        <pc:chgData name="Nam Ngo" userId="3d40cd20-e081-4beb-a834-ec0c44af3e90" providerId="ADAL" clId="{4AFA4A29-8640-42BC-9D4C-9DDE03FC3A2E}" dt="2023-10-25T05:39:11.495" v="712" actId="20577"/>
        <pc:sldMkLst>
          <pc:docMk/>
          <pc:sldMk cId="784046844" sldId="268"/>
        </pc:sldMkLst>
        <pc:spChg chg="mod">
          <ac:chgData name="Nam Ngo" userId="3d40cd20-e081-4beb-a834-ec0c44af3e90" providerId="ADAL" clId="{4AFA4A29-8640-42BC-9D4C-9DDE03FC3A2E}" dt="2023-10-25T04:31:15.845" v="282" actId="1076"/>
          <ac:spMkLst>
            <pc:docMk/>
            <pc:sldMk cId="784046844" sldId="268"/>
            <ac:spMk id="2" creationId="{44F9A912-4C77-5EB3-9F09-D04FA6E0C912}"/>
          </ac:spMkLst>
        </pc:spChg>
        <pc:spChg chg="mod">
          <ac:chgData name="Nam Ngo" userId="3d40cd20-e081-4beb-a834-ec0c44af3e90" providerId="ADAL" clId="{4AFA4A29-8640-42BC-9D4C-9DDE03FC3A2E}" dt="2023-10-25T05:39:11.495" v="712" actId="20577"/>
          <ac:spMkLst>
            <pc:docMk/>
            <pc:sldMk cId="784046844" sldId="268"/>
            <ac:spMk id="6" creationId="{15BB16E8-F598-9D39-EFDC-29CC9854ADD2}"/>
          </ac:spMkLst>
        </pc:spChg>
      </pc:sldChg>
      <pc:sldChg chg="modSp add del mod modNotesTx">
        <pc:chgData name="Nam Ngo" userId="3d40cd20-e081-4beb-a834-ec0c44af3e90" providerId="ADAL" clId="{4AFA4A29-8640-42BC-9D4C-9DDE03FC3A2E}" dt="2023-10-25T04:41:34.882" v="431" actId="20577"/>
        <pc:sldMkLst>
          <pc:docMk/>
          <pc:sldMk cId="2525690704" sldId="269"/>
        </pc:sldMkLst>
        <pc:spChg chg="mod">
          <ac:chgData name="Nam Ngo" userId="3d40cd20-e081-4beb-a834-ec0c44af3e90" providerId="ADAL" clId="{4AFA4A29-8640-42BC-9D4C-9DDE03FC3A2E}" dt="2023-10-25T03:49:13.385" v="201" actId="404"/>
          <ac:spMkLst>
            <pc:docMk/>
            <pc:sldMk cId="2525690704" sldId="269"/>
            <ac:spMk id="2" creationId="{D62A38FF-3E0F-1D87-C6D0-378839061857}"/>
          </ac:spMkLst>
        </pc:spChg>
        <pc:spChg chg="mod">
          <ac:chgData name="Nam Ngo" userId="3d40cd20-e081-4beb-a834-ec0c44af3e90" providerId="ADAL" clId="{4AFA4A29-8640-42BC-9D4C-9DDE03FC3A2E}" dt="2023-10-25T04:41:34.882" v="431" actId="20577"/>
          <ac:spMkLst>
            <pc:docMk/>
            <pc:sldMk cId="2525690704" sldId="269"/>
            <ac:spMk id="3" creationId="{57C8AA26-AF2A-189F-077F-500BDF3EE73C}"/>
          </ac:spMkLst>
        </pc:spChg>
      </pc:sldChg>
      <pc:sldChg chg="modSp add del mod modNotesTx">
        <pc:chgData name="Nam Ngo" userId="3d40cd20-e081-4beb-a834-ec0c44af3e90" providerId="ADAL" clId="{4AFA4A29-8640-42BC-9D4C-9DDE03FC3A2E}" dt="2023-10-25T05:11:12.063" v="445"/>
        <pc:sldMkLst>
          <pc:docMk/>
          <pc:sldMk cId="3685376031" sldId="270"/>
        </pc:sldMkLst>
        <pc:spChg chg="mod">
          <ac:chgData name="Nam Ngo" userId="3d40cd20-e081-4beb-a834-ec0c44af3e90" providerId="ADAL" clId="{4AFA4A29-8640-42BC-9D4C-9DDE03FC3A2E}" dt="2023-10-25T03:48:27.692" v="171" actId="1076"/>
          <ac:spMkLst>
            <pc:docMk/>
            <pc:sldMk cId="3685376031" sldId="270"/>
            <ac:spMk id="2" creationId="{963A7CDD-4F2A-F940-CD8F-05103D9A53AD}"/>
          </ac:spMkLst>
        </pc:spChg>
        <pc:spChg chg="mod">
          <ac:chgData name="Nam Ngo" userId="3d40cd20-e081-4beb-a834-ec0c44af3e90" providerId="ADAL" clId="{4AFA4A29-8640-42BC-9D4C-9DDE03FC3A2E}" dt="2023-10-25T05:11:12.063" v="445"/>
          <ac:spMkLst>
            <pc:docMk/>
            <pc:sldMk cId="3685376031" sldId="270"/>
            <ac:spMk id="3" creationId="{739F706A-3B72-2253-0C94-6030C1027CFE}"/>
          </ac:spMkLst>
        </pc:spChg>
      </pc:sldChg>
      <pc:sldChg chg="modSp mod">
        <pc:chgData name="Nam Ngo" userId="3d40cd20-e081-4beb-a834-ec0c44af3e90" providerId="ADAL" clId="{4AFA4A29-8640-42BC-9D4C-9DDE03FC3A2E}" dt="2023-10-25T03:42:51.522" v="59" actId="403"/>
        <pc:sldMkLst>
          <pc:docMk/>
          <pc:sldMk cId="4088187431" sldId="272"/>
        </pc:sldMkLst>
        <pc:spChg chg="mod">
          <ac:chgData name="Nam Ngo" userId="3d40cd20-e081-4beb-a834-ec0c44af3e90" providerId="ADAL" clId="{4AFA4A29-8640-42BC-9D4C-9DDE03FC3A2E}" dt="2023-10-25T03:42:51.522" v="59" actId="403"/>
          <ac:spMkLst>
            <pc:docMk/>
            <pc:sldMk cId="4088187431" sldId="272"/>
            <ac:spMk id="2" creationId="{F73B1EC2-3F57-9D95-FA55-43BAA186D337}"/>
          </ac:spMkLst>
        </pc:spChg>
      </pc:sldChg>
      <pc:sldChg chg="modSp add del mod modNotesTx">
        <pc:chgData name="Nam Ngo" userId="3d40cd20-e081-4beb-a834-ec0c44af3e90" providerId="ADAL" clId="{4AFA4A29-8640-42BC-9D4C-9DDE03FC3A2E}" dt="2023-10-25T05:08:30.296" v="440" actId="1076"/>
        <pc:sldMkLst>
          <pc:docMk/>
          <pc:sldMk cId="4248910655" sldId="275"/>
        </pc:sldMkLst>
        <pc:spChg chg="mod">
          <ac:chgData name="Nam Ngo" userId="3d40cd20-e081-4beb-a834-ec0c44af3e90" providerId="ADAL" clId="{4AFA4A29-8640-42BC-9D4C-9DDE03FC3A2E}" dt="2023-10-25T05:08:30.296" v="440" actId="1076"/>
          <ac:spMkLst>
            <pc:docMk/>
            <pc:sldMk cId="4248910655" sldId="275"/>
            <ac:spMk id="4" creationId="{00000000-0000-0000-0000-000000000000}"/>
          </ac:spMkLst>
        </pc:spChg>
        <pc:spChg chg="mod">
          <ac:chgData name="Nam Ngo" userId="3d40cd20-e081-4beb-a834-ec0c44af3e90" providerId="ADAL" clId="{4AFA4A29-8640-42BC-9D4C-9DDE03FC3A2E}" dt="2023-10-25T04:35:56.475" v="347" actId="20577"/>
          <ac:spMkLst>
            <pc:docMk/>
            <pc:sldMk cId="4248910655" sldId="275"/>
            <ac:spMk id="5" creationId="{00000000-0000-0000-0000-000000000000}"/>
          </ac:spMkLst>
        </pc:spChg>
        <pc:picChg chg="mod">
          <ac:chgData name="Nam Ngo" userId="3d40cd20-e081-4beb-a834-ec0c44af3e90" providerId="ADAL" clId="{4AFA4A29-8640-42BC-9D4C-9DDE03FC3A2E}" dt="2023-10-25T04:34:29.379" v="295" actId="14100"/>
          <ac:picMkLst>
            <pc:docMk/>
            <pc:sldMk cId="4248910655" sldId="275"/>
            <ac:picMk id="1026" creationId="{6821DA57-CBC2-D3C3-B76E-9D8CEC9C8AD3}"/>
          </ac:picMkLst>
        </pc:picChg>
      </pc:sldChg>
      <pc:sldChg chg="modSp mod modNotesTx">
        <pc:chgData name="Nam Ngo" userId="3d40cd20-e081-4beb-a834-ec0c44af3e90" providerId="ADAL" clId="{4AFA4A29-8640-42BC-9D4C-9DDE03FC3A2E}" dt="2023-10-25T05:14:31.518" v="450" actId="403"/>
        <pc:sldMkLst>
          <pc:docMk/>
          <pc:sldMk cId="1947827456" sldId="276"/>
        </pc:sldMkLst>
        <pc:spChg chg="mod">
          <ac:chgData name="Nam Ngo" userId="3d40cd20-e081-4beb-a834-ec0c44af3e90" providerId="ADAL" clId="{4AFA4A29-8640-42BC-9D4C-9DDE03FC3A2E}" dt="2023-10-25T05:14:31.518" v="450" actId="403"/>
          <ac:spMkLst>
            <pc:docMk/>
            <pc:sldMk cId="1947827456" sldId="276"/>
            <ac:spMk id="5" creationId="{00000000-0000-0000-0000-000000000000}"/>
          </ac:spMkLst>
        </pc:spChg>
        <pc:picChg chg="mod">
          <ac:chgData name="Nam Ngo" userId="3d40cd20-e081-4beb-a834-ec0c44af3e90" providerId="ADAL" clId="{4AFA4A29-8640-42BC-9D4C-9DDE03FC3A2E}" dt="2023-10-25T03:43:44.199" v="88" actId="1076"/>
          <ac:picMkLst>
            <pc:docMk/>
            <pc:sldMk cId="1947827456" sldId="276"/>
            <ac:picMk id="11" creationId="{6B7E366E-2F7A-2271-6031-D85DA3C309C3}"/>
          </ac:picMkLst>
        </pc:picChg>
      </pc:sldChg>
      <pc:sldChg chg="modSp add del mod modNotesTx">
        <pc:chgData name="Nam Ngo" userId="3d40cd20-e081-4beb-a834-ec0c44af3e90" providerId="ADAL" clId="{4AFA4A29-8640-42BC-9D4C-9DDE03FC3A2E}" dt="2023-10-25T05:14:39.459" v="451" actId="1076"/>
        <pc:sldMkLst>
          <pc:docMk/>
          <pc:sldMk cId="964756008" sldId="278"/>
        </pc:sldMkLst>
        <pc:spChg chg="mod">
          <ac:chgData name="Nam Ngo" userId="3d40cd20-e081-4beb-a834-ec0c44af3e90" providerId="ADAL" clId="{4AFA4A29-8640-42BC-9D4C-9DDE03FC3A2E}" dt="2023-10-25T05:14:39.459" v="451" actId="1076"/>
          <ac:spMkLst>
            <pc:docMk/>
            <pc:sldMk cId="964756008" sldId="278"/>
            <ac:spMk id="4" creationId="{00000000-0000-0000-0000-000000000000}"/>
          </ac:spMkLst>
        </pc:spChg>
        <pc:spChg chg="mod">
          <ac:chgData name="Nam Ngo" userId="3d40cd20-e081-4beb-a834-ec0c44af3e90" providerId="ADAL" clId="{4AFA4A29-8640-42BC-9D4C-9DDE03FC3A2E}" dt="2023-10-25T04:38:14.018" v="367" actId="20577"/>
          <ac:spMkLst>
            <pc:docMk/>
            <pc:sldMk cId="964756008" sldId="278"/>
            <ac:spMk id="5" creationId="{00000000-0000-0000-0000-000000000000}"/>
          </ac:spMkLst>
        </pc:spChg>
        <pc:picChg chg="mod">
          <ac:chgData name="Nam Ngo" userId="3d40cd20-e081-4beb-a834-ec0c44af3e90" providerId="ADAL" clId="{4AFA4A29-8640-42BC-9D4C-9DDE03FC3A2E}" dt="2023-10-25T03:46:09.169" v="126" actId="1076"/>
          <ac:picMkLst>
            <pc:docMk/>
            <pc:sldMk cId="964756008" sldId="278"/>
            <ac:picMk id="3074" creationId="{E7B264C2-356D-DF8C-D766-48DD88EAE086}"/>
          </ac:picMkLst>
        </pc:picChg>
      </pc:sldChg>
      <pc:sldChg chg="modSp add del mod modNotesTx">
        <pc:chgData name="Nam Ngo" userId="3d40cd20-e081-4beb-a834-ec0c44af3e90" providerId="ADAL" clId="{4AFA4A29-8640-42BC-9D4C-9DDE03FC3A2E}" dt="2023-10-25T05:28:53.323" v="537" actId="20577"/>
        <pc:sldMkLst>
          <pc:docMk/>
          <pc:sldMk cId="3842927767" sldId="280"/>
        </pc:sldMkLst>
        <pc:spChg chg="mod">
          <ac:chgData name="Nam Ngo" userId="3d40cd20-e081-4beb-a834-ec0c44af3e90" providerId="ADAL" clId="{4AFA4A29-8640-42BC-9D4C-9DDE03FC3A2E}" dt="2023-10-25T05:28:53.323" v="537" actId="20577"/>
          <ac:spMkLst>
            <pc:docMk/>
            <pc:sldMk cId="3842927767" sldId="280"/>
            <ac:spMk id="3" creationId="{DB47D3DE-A623-29E8-6FEA-3AFD646F546B}"/>
          </ac:spMkLst>
        </pc:spChg>
        <pc:spChg chg="mod">
          <ac:chgData name="Nam Ngo" userId="3d40cd20-e081-4beb-a834-ec0c44af3e90" providerId="ADAL" clId="{4AFA4A29-8640-42BC-9D4C-9DDE03FC3A2E}" dt="2023-10-25T05:14:43.364" v="452" actId="1076"/>
          <ac:spMkLst>
            <pc:docMk/>
            <pc:sldMk cId="3842927767" sldId="280"/>
            <ac:spMk id="4" creationId="{00000000-0000-0000-0000-000000000000}"/>
          </ac:spMkLst>
        </pc:spChg>
        <pc:picChg chg="mod">
          <ac:chgData name="Nam Ngo" userId="3d40cd20-e081-4beb-a834-ec0c44af3e90" providerId="ADAL" clId="{4AFA4A29-8640-42BC-9D4C-9DDE03FC3A2E}" dt="2023-10-25T03:44:18.534" v="102" actId="14100"/>
          <ac:picMkLst>
            <pc:docMk/>
            <pc:sldMk cId="3842927767" sldId="280"/>
            <ac:picMk id="4098" creationId="{643421DF-915A-750B-683B-D80A6368DBB5}"/>
          </ac:picMkLst>
        </pc:picChg>
        <pc:picChg chg="mod">
          <ac:chgData name="Nam Ngo" userId="3d40cd20-e081-4beb-a834-ec0c44af3e90" providerId="ADAL" clId="{4AFA4A29-8640-42BC-9D4C-9DDE03FC3A2E}" dt="2023-10-25T03:44:30.172" v="107" actId="14100"/>
          <ac:picMkLst>
            <pc:docMk/>
            <pc:sldMk cId="3842927767" sldId="280"/>
            <ac:picMk id="4100" creationId="{C54BD6D6-C5B3-11FE-A693-7D1CE653CF71}"/>
          </ac:picMkLst>
        </pc:picChg>
      </pc:sldChg>
      <pc:sldChg chg="delSp modSp add del mod modNotesTx">
        <pc:chgData name="Nam Ngo" userId="3d40cd20-e081-4beb-a834-ec0c44af3e90" providerId="ADAL" clId="{4AFA4A29-8640-42BC-9D4C-9DDE03FC3A2E}" dt="2023-10-25T05:30:54.130" v="590" actId="20577"/>
        <pc:sldMkLst>
          <pc:docMk/>
          <pc:sldMk cId="2550998135" sldId="281"/>
        </pc:sldMkLst>
        <pc:spChg chg="mod">
          <ac:chgData name="Nam Ngo" userId="3d40cd20-e081-4beb-a834-ec0c44af3e90" providerId="ADAL" clId="{4AFA4A29-8640-42BC-9D4C-9DDE03FC3A2E}" dt="2023-10-25T05:30:54.130" v="590" actId="20577"/>
          <ac:spMkLst>
            <pc:docMk/>
            <pc:sldMk cId="2550998135" sldId="281"/>
            <ac:spMk id="3" creationId="{DB47D3DE-A623-29E8-6FEA-3AFD646F546B}"/>
          </ac:spMkLst>
        </pc:spChg>
        <pc:spChg chg="mod">
          <ac:chgData name="Nam Ngo" userId="3d40cd20-e081-4beb-a834-ec0c44af3e90" providerId="ADAL" clId="{4AFA4A29-8640-42BC-9D4C-9DDE03FC3A2E}" dt="2023-10-25T03:49:07.424" v="199" actId="1076"/>
          <ac:spMkLst>
            <pc:docMk/>
            <pc:sldMk cId="2550998135" sldId="281"/>
            <ac:spMk id="4" creationId="{00000000-0000-0000-0000-000000000000}"/>
          </ac:spMkLst>
        </pc:spChg>
        <pc:spChg chg="del">
          <ac:chgData name="Nam Ngo" userId="3d40cd20-e081-4beb-a834-ec0c44af3e90" providerId="ADAL" clId="{4AFA4A29-8640-42BC-9D4C-9DDE03FC3A2E}" dt="2023-10-25T03:39:39.298" v="9" actId="478"/>
          <ac:spMkLst>
            <pc:docMk/>
            <pc:sldMk cId="2550998135" sldId="281"/>
            <ac:spMk id="6" creationId="{00000000-0000-0000-0000-000000000000}"/>
          </ac:spMkLst>
        </pc:spChg>
        <pc:spChg chg="del">
          <ac:chgData name="Nam Ngo" userId="3d40cd20-e081-4beb-a834-ec0c44af3e90" providerId="ADAL" clId="{4AFA4A29-8640-42BC-9D4C-9DDE03FC3A2E}" dt="2023-10-25T03:39:39.298" v="9" actId="478"/>
          <ac:spMkLst>
            <pc:docMk/>
            <pc:sldMk cId="2550998135" sldId="281"/>
            <ac:spMk id="7" creationId="{00000000-0000-0000-0000-000000000000}"/>
          </ac:spMkLst>
        </pc:spChg>
        <pc:picChg chg="mod">
          <ac:chgData name="Nam Ngo" userId="3d40cd20-e081-4beb-a834-ec0c44af3e90" providerId="ADAL" clId="{4AFA4A29-8640-42BC-9D4C-9DDE03FC3A2E}" dt="2023-10-25T03:47:11.973" v="154" actId="1076"/>
          <ac:picMkLst>
            <pc:docMk/>
            <pc:sldMk cId="2550998135" sldId="281"/>
            <ac:picMk id="8" creationId="{73A9EF4A-6292-8EDB-6DC4-CFCB7B709596}"/>
          </ac:picMkLst>
        </pc:picChg>
      </pc:sldChg>
      <pc:sldChg chg="modSp add del mod">
        <pc:chgData name="Nam Ngo" userId="3d40cd20-e081-4beb-a834-ec0c44af3e90" providerId="ADAL" clId="{4AFA4A29-8640-42BC-9D4C-9DDE03FC3A2E}" dt="2023-10-25T03:39:58.543" v="10" actId="2696"/>
        <pc:sldMkLst>
          <pc:docMk/>
          <pc:sldMk cId="3201525784" sldId="283"/>
        </pc:sldMkLst>
        <pc:spChg chg="mod">
          <ac:chgData name="Nam Ngo" userId="3d40cd20-e081-4beb-a834-ec0c44af3e90" providerId="ADAL" clId="{4AFA4A29-8640-42BC-9D4C-9DDE03FC3A2E}" dt="2023-10-25T03:38:41.829" v="2" actId="27636"/>
          <ac:spMkLst>
            <pc:docMk/>
            <pc:sldMk cId="3201525784" sldId="283"/>
            <ac:spMk id="2" creationId="{4651B8B1-9E61-5DCB-CAFB-EA6F34B84424}"/>
          </ac:spMkLst>
        </pc:spChg>
      </pc:sldChg>
      <pc:sldChg chg="modSp add del mod modNotesTx">
        <pc:chgData name="Nam Ngo" userId="3d40cd20-e081-4beb-a834-ec0c44af3e90" providerId="ADAL" clId="{4AFA4A29-8640-42BC-9D4C-9DDE03FC3A2E}" dt="2023-10-25T05:34:29.923" v="695" actId="20577"/>
        <pc:sldMkLst>
          <pc:docMk/>
          <pc:sldMk cId="2035034620" sldId="288"/>
        </pc:sldMkLst>
        <pc:spChg chg="mod">
          <ac:chgData name="Nam Ngo" userId="3d40cd20-e081-4beb-a834-ec0c44af3e90" providerId="ADAL" clId="{4AFA4A29-8640-42BC-9D4C-9DDE03FC3A2E}" dt="2023-10-25T05:34:29.923" v="695" actId="20577"/>
          <ac:spMkLst>
            <pc:docMk/>
            <pc:sldMk cId="2035034620" sldId="288"/>
            <ac:spMk id="8" creationId="{36725968-D0F7-1E13-0908-6BDC45F0D47E}"/>
          </ac:spMkLst>
        </pc:spChg>
        <pc:picChg chg="mod">
          <ac:chgData name="Nam Ngo" userId="3d40cd20-e081-4beb-a834-ec0c44af3e90" providerId="ADAL" clId="{4AFA4A29-8640-42BC-9D4C-9DDE03FC3A2E}" dt="2023-10-25T03:51:22.221" v="235" actId="1076"/>
          <ac:picMkLst>
            <pc:docMk/>
            <pc:sldMk cId="2035034620" sldId="288"/>
            <ac:picMk id="4" creationId="{2FDECAE3-3050-E94F-8713-E032C14D26D0}"/>
          </ac:picMkLst>
        </pc:picChg>
      </pc:sldChg>
      <pc:sldChg chg="addSp delSp modSp add del mod modNotesTx">
        <pc:chgData name="Nam Ngo" userId="3d40cd20-e081-4beb-a834-ec0c44af3e90" providerId="ADAL" clId="{4AFA4A29-8640-42BC-9D4C-9DDE03FC3A2E}" dt="2023-10-25T05:37:33.126" v="700" actId="27107"/>
        <pc:sldMkLst>
          <pc:docMk/>
          <pc:sldMk cId="652203997" sldId="289"/>
        </pc:sldMkLst>
        <pc:spChg chg="mod">
          <ac:chgData name="Nam Ngo" userId="3d40cd20-e081-4beb-a834-ec0c44af3e90" providerId="ADAL" clId="{4AFA4A29-8640-42BC-9D4C-9DDE03FC3A2E}" dt="2023-10-25T05:37:33.126" v="700" actId="27107"/>
          <ac:spMkLst>
            <pc:docMk/>
            <pc:sldMk cId="652203997" sldId="289"/>
            <ac:spMk id="2" creationId="{FDFEF612-2B09-53FC-31BA-9EA2E5628696}"/>
          </ac:spMkLst>
        </pc:spChg>
        <pc:picChg chg="add del mod">
          <ac:chgData name="Nam Ngo" userId="3d40cd20-e081-4beb-a834-ec0c44af3e90" providerId="ADAL" clId="{4AFA4A29-8640-42BC-9D4C-9DDE03FC3A2E}" dt="2023-10-25T05:37:12.337" v="696" actId="478"/>
          <ac:picMkLst>
            <pc:docMk/>
            <pc:sldMk cId="652203997" sldId="289"/>
            <ac:picMk id="5" creationId="{8537B166-C0D0-6F17-DFAD-2644454D04AA}"/>
          </ac:picMkLst>
        </pc:picChg>
        <pc:picChg chg="add mod">
          <ac:chgData name="Nam Ngo" userId="3d40cd20-e081-4beb-a834-ec0c44af3e90" providerId="ADAL" clId="{4AFA4A29-8640-42BC-9D4C-9DDE03FC3A2E}" dt="2023-10-25T05:37:14.550" v="698" actId="1076"/>
          <ac:picMkLst>
            <pc:docMk/>
            <pc:sldMk cId="652203997" sldId="289"/>
            <ac:picMk id="6" creationId="{47CFAA5D-B048-55B6-0CCB-A6146716B865}"/>
          </ac:picMkLst>
        </pc:picChg>
        <pc:picChg chg="del">
          <ac:chgData name="Nam Ngo" userId="3d40cd20-e081-4beb-a834-ec0c44af3e90" providerId="ADAL" clId="{4AFA4A29-8640-42BC-9D4C-9DDE03FC3A2E}" dt="2023-10-25T05:22:56.602" v="459" actId="478"/>
          <ac:picMkLst>
            <pc:docMk/>
            <pc:sldMk cId="652203997" sldId="289"/>
            <ac:picMk id="2050" creationId="{DE2D3AD6-4E63-4D87-5EAF-AA39201394B8}"/>
          </ac:picMkLst>
        </pc:picChg>
      </pc:sldChg>
      <pc:sldChg chg="modSp add del mod ord modNotesTx">
        <pc:chgData name="Nam Ngo" userId="3d40cd20-e081-4beb-a834-ec0c44af3e90" providerId="ADAL" clId="{4AFA4A29-8640-42BC-9D4C-9DDE03FC3A2E}" dt="2023-10-25T05:24:33.295" v="494" actId="14100"/>
        <pc:sldMkLst>
          <pc:docMk/>
          <pc:sldMk cId="4128387319" sldId="290"/>
        </pc:sldMkLst>
        <pc:spChg chg="mod">
          <ac:chgData name="Nam Ngo" userId="3d40cd20-e081-4beb-a834-ec0c44af3e90" providerId="ADAL" clId="{4AFA4A29-8640-42BC-9D4C-9DDE03FC3A2E}" dt="2023-10-25T03:50:45.784" v="233" actId="1076"/>
          <ac:spMkLst>
            <pc:docMk/>
            <pc:sldMk cId="4128387319" sldId="290"/>
            <ac:spMk id="9" creationId="{4965E2F3-AD76-12E7-0F24-287DE12431F3}"/>
          </ac:spMkLst>
        </pc:spChg>
        <pc:graphicFrameChg chg="mod">
          <ac:chgData name="Nam Ngo" userId="3d40cd20-e081-4beb-a834-ec0c44af3e90" providerId="ADAL" clId="{4AFA4A29-8640-42BC-9D4C-9DDE03FC3A2E}" dt="2023-10-25T03:40:58.371" v="26" actId="692"/>
          <ac:graphicFrameMkLst>
            <pc:docMk/>
            <pc:sldMk cId="4128387319" sldId="290"/>
            <ac:graphicFrameMk id="7" creationId="{66BBD558-B93B-2F36-B354-FD2809E28129}"/>
          </ac:graphicFrameMkLst>
        </pc:graphicFrameChg>
        <pc:picChg chg="mod">
          <ac:chgData name="Nam Ngo" userId="3d40cd20-e081-4beb-a834-ec0c44af3e90" providerId="ADAL" clId="{4AFA4A29-8640-42BC-9D4C-9DDE03FC3A2E}" dt="2023-10-25T05:24:33.295" v="494" actId="14100"/>
          <ac:picMkLst>
            <pc:docMk/>
            <pc:sldMk cId="4128387319" sldId="290"/>
            <ac:picMk id="6" creationId="{7C336997-EEA4-CCEC-F299-BD05B840AC60}"/>
          </ac:picMkLst>
        </pc:picChg>
      </pc:sldChg>
      <pc:sldMasterChg chg="del delSldLayout">
        <pc:chgData name="Nam Ngo" userId="3d40cd20-e081-4beb-a834-ec0c44af3e90" providerId="ADAL" clId="{4AFA4A29-8640-42BC-9D4C-9DDE03FC3A2E}" dt="2023-10-25T03:38:27.237" v="0" actId="47"/>
        <pc:sldMasterMkLst>
          <pc:docMk/>
          <pc:sldMasterMk cId="1575964985" sldId="2147483648"/>
        </pc:sldMasterMkLst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3249675490" sldId="2147483649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582737665" sldId="2147483650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964304373" sldId="2147483651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479256443" sldId="2147483652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161664445" sldId="2147483653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2911046242" sldId="2147483654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766558555" sldId="2147483655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3428500176" sldId="2147483656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463182609" sldId="2147483657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3511222972" sldId="2147483658"/>
          </pc:sldLayoutMkLst>
        </pc:sldLayoutChg>
        <pc:sldLayoutChg chg="del">
          <pc:chgData name="Nam Ngo" userId="3d40cd20-e081-4beb-a834-ec0c44af3e90" providerId="ADAL" clId="{4AFA4A29-8640-42BC-9D4C-9DDE03FC3A2E}" dt="2023-10-25T03:38:27.237" v="0" actId="47"/>
          <pc:sldLayoutMkLst>
            <pc:docMk/>
            <pc:sldMasterMk cId="1575964985" sldId="2147483648"/>
            <pc:sldLayoutMk cId="1160325362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hud-my.sharepoint.com/personal/nam_ngo_hud_govt_nz/Documents/Documents/rent/rentDrivers/mortgage%20vs%20rent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Annual change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Sheet1!$H$1:$H$13</c:f>
              <c:strCache>
                <c:ptCount val="13"/>
                <c:pt idx="0">
                  <c:v>Two-year mortgage rate (left axis)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Sheet1!$G$14:$G$204</c:f>
              <c:numCache>
                <c:formatCode>mmm\ yyyy</c:formatCode>
                <c:ptCount val="191"/>
                <c:pt idx="0">
                  <c:v>39416</c:v>
                </c:pt>
                <c:pt idx="1">
                  <c:v>39447</c:v>
                </c:pt>
                <c:pt idx="2">
                  <c:v>39478</c:v>
                </c:pt>
                <c:pt idx="3">
                  <c:v>39507</c:v>
                </c:pt>
                <c:pt idx="4">
                  <c:v>39538</c:v>
                </c:pt>
                <c:pt idx="5">
                  <c:v>39568</c:v>
                </c:pt>
                <c:pt idx="6">
                  <c:v>39599</c:v>
                </c:pt>
                <c:pt idx="7">
                  <c:v>39629</c:v>
                </c:pt>
                <c:pt idx="8">
                  <c:v>39660</c:v>
                </c:pt>
                <c:pt idx="9">
                  <c:v>39691</c:v>
                </c:pt>
                <c:pt idx="10">
                  <c:v>39721</c:v>
                </c:pt>
                <c:pt idx="11">
                  <c:v>39752</c:v>
                </c:pt>
                <c:pt idx="12">
                  <c:v>39782</c:v>
                </c:pt>
                <c:pt idx="13">
                  <c:v>39813</c:v>
                </c:pt>
                <c:pt idx="14">
                  <c:v>39844</c:v>
                </c:pt>
                <c:pt idx="15">
                  <c:v>39872</c:v>
                </c:pt>
                <c:pt idx="16">
                  <c:v>39903</c:v>
                </c:pt>
                <c:pt idx="17">
                  <c:v>39933</c:v>
                </c:pt>
                <c:pt idx="18">
                  <c:v>39964</c:v>
                </c:pt>
                <c:pt idx="19">
                  <c:v>39994</c:v>
                </c:pt>
                <c:pt idx="20">
                  <c:v>40025</c:v>
                </c:pt>
                <c:pt idx="21">
                  <c:v>40056</c:v>
                </c:pt>
                <c:pt idx="22">
                  <c:v>40086</c:v>
                </c:pt>
                <c:pt idx="23">
                  <c:v>40117</c:v>
                </c:pt>
                <c:pt idx="24">
                  <c:v>40147</c:v>
                </c:pt>
                <c:pt idx="25">
                  <c:v>40178</c:v>
                </c:pt>
                <c:pt idx="26">
                  <c:v>40209</c:v>
                </c:pt>
                <c:pt idx="27">
                  <c:v>40237</c:v>
                </c:pt>
                <c:pt idx="28">
                  <c:v>40268</c:v>
                </c:pt>
                <c:pt idx="29">
                  <c:v>40298</c:v>
                </c:pt>
                <c:pt idx="30">
                  <c:v>40329</c:v>
                </c:pt>
                <c:pt idx="31">
                  <c:v>40359</c:v>
                </c:pt>
                <c:pt idx="32">
                  <c:v>40390</c:v>
                </c:pt>
                <c:pt idx="33">
                  <c:v>40421</c:v>
                </c:pt>
                <c:pt idx="34">
                  <c:v>40451</c:v>
                </c:pt>
                <c:pt idx="35">
                  <c:v>40482</c:v>
                </c:pt>
                <c:pt idx="36">
                  <c:v>40512</c:v>
                </c:pt>
                <c:pt idx="37">
                  <c:v>40543</c:v>
                </c:pt>
                <c:pt idx="38">
                  <c:v>40574</c:v>
                </c:pt>
                <c:pt idx="39">
                  <c:v>40602</c:v>
                </c:pt>
                <c:pt idx="40">
                  <c:v>40633</c:v>
                </c:pt>
                <c:pt idx="41">
                  <c:v>40663</c:v>
                </c:pt>
                <c:pt idx="42">
                  <c:v>40694</c:v>
                </c:pt>
                <c:pt idx="43">
                  <c:v>40724</c:v>
                </c:pt>
                <c:pt idx="44">
                  <c:v>40755</c:v>
                </c:pt>
                <c:pt idx="45">
                  <c:v>40786</c:v>
                </c:pt>
                <c:pt idx="46">
                  <c:v>40816</c:v>
                </c:pt>
                <c:pt idx="47">
                  <c:v>40847</c:v>
                </c:pt>
                <c:pt idx="48">
                  <c:v>40877</c:v>
                </c:pt>
                <c:pt idx="49">
                  <c:v>40908</c:v>
                </c:pt>
                <c:pt idx="50">
                  <c:v>40939</c:v>
                </c:pt>
                <c:pt idx="51">
                  <c:v>40968</c:v>
                </c:pt>
                <c:pt idx="52">
                  <c:v>40999</c:v>
                </c:pt>
                <c:pt idx="53">
                  <c:v>41029</c:v>
                </c:pt>
                <c:pt idx="54">
                  <c:v>41060</c:v>
                </c:pt>
                <c:pt idx="55">
                  <c:v>41090</c:v>
                </c:pt>
                <c:pt idx="56">
                  <c:v>41121</c:v>
                </c:pt>
                <c:pt idx="57">
                  <c:v>41152</c:v>
                </c:pt>
                <c:pt idx="58">
                  <c:v>41182</c:v>
                </c:pt>
                <c:pt idx="59">
                  <c:v>41213</c:v>
                </c:pt>
                <c:pt idx="60">
                  <c:v>41243</c:v>
                </c:pt>
                <c:pt idx="61">
                  <c:v>41274</c:v>
                </c:pt>
                <c:pt idx="62">
                  <c:v>41305</c:v>
                </c:pt>
                <c:pt idx="63">
                  <c:v>41333</c:v>
                </c:pt>
                <c:pt idx="64">
                  <c:v>41364</c:v>
                </c:pt>
                <c:pt idx="65">
                  <c:v>41394</c:v>
                </c:pt>
                <c:pt idx="66">
                  <c:v>41425</c:v>
                </c:pt>
                <c:pt idx="67">
                  <c:v>41455</c:v>
                </c:pt>
                <c:pt idx="68">
                  <c:v>41486</c:v>
                </c:pt>
                <c:pt idx="69">
                  <c:v>41517</c:v>
                </c:pt>
                <c:pt idx="70">
                  <c:v>41547</c:v>
                </c:pt>
                <c:pt idx="71">
                  <c:v>41578</c:v>
                </c:pt>
                <c:pt idx="72">
                  <c:v>41608</c:v>
                </c:pt>
                <c:pt idx="73">
                  <c:v>41639</c:v>
                </c:pt>
                <c:pt idx="74">
                  <c:v>41670</c:v>
                </c:pt>
                <c:pt idx="75">
                  <c:v>41698</c:v>
                </c:pt>
                <c:pt idx="76">
                  <c:v>41729</c:v>
                </c:pt>
                <c:pt idx="77">
                  <c:v>41759</c:v>
                </c:pt>
                <c:pt idx="78">
                  <c:v>41790</c:v>
                </c:pt>
                <c:pt idx="79">
                  <c:v>41820</c:v>
                </c:pt>
                <c:pt idx="80">
                  <c:v>41851</c:v>
                </c:pt>
                <c:pt idx="81">
                  <c:v>41882</c:v>
                </c:pt>
                <c:pt idx="82">
                  <c:v>41912</c:v>
                </c:pt>
                <c:pt idx="83">
                  <c:v>41943</c:v>
                </c:pt>
                <c:pt idx="84">
                  <c:v>41973</c:v>
                </c:pt>
                <c:pt idx="85">
                  <c:v>42004</c:v>
                </c:pt>
                <c:pt idx="86">
                  <c:v>42035</c:v>
                </c:pt>
                <c:pt idx="87">
                  <c:v>42063</c:v>
                </c:pt>
                <c:pt idx="88">
                  <c:v>42094</c:v>
                </c:pt>
                <c:pt idx="89">
                  <c:v>42124</c:v>
                </c:pt>
                <c:pt idx="90">
                  <c:v>42155</c:v>
                </c:pt>
                <c:pt idx="91">
                  <c:v>42185</c:v>
                </c:pt>
                <c:pt idx="92">
                  <c:v>42216</c:v>
                </c:pt>
                <c:pt idx="93">
                  <c:v>42247</c:v>
                </c:pt>
                <c:pt idx="94">
                  <c:v>42277</c:v>
                </c:pt>
                <c:pt idx="95">
                  <c:v>42308</c:v>
                </c:pt>
                <c:pt idx="96">
                  <c:v>42338</c:v>
                </c:pt>
                <c:pt idx="97">
                  <c:v>42369</c:v>
                </c:pt>
                <c:pt idx="98">
                  <c:v>42400</c:v>
                </c:pt>
                <c:pt idx="99">
                  <c:v>42429</c:v>
                </c:pt>
                <c:pt idx="100">
                  <c:v>42460</c:v>
                </c:pt>
                <c:pt idx="101">
                  <c:v>42490</c:v>
                </c:pt>
                <c:pt idx="102">
                  <c:v>42521</c:v>
                </c:pt>
                <c:pt idx="103">
                  <c:v>42551</c:v>
                </c:pt>
                <c:pt idx="104">
                  <c:v>42582</c:v>
                </c:pt>
                <c:pt idx="105">
                  <c:v>42613</c:v>
                </c:pt>
                <c:pt idx="106">
                  <c:v>42643</c:v>
                </c:pt>
                <c:pt idx="107">
                  <c:v>42674</c:v>
                </c:pt>
                <c:pt idx="108">
                  <c:v>42704</c:v>
                </c:pt>
                <c:pt idx="109">
                  <c:v>42735</c:v>
                </c:pt>
                <c:pt idx="110">
                  <c:v>42766</c:v>
                </c:pt>
                <c:pt idx="111">
                  <c:v>42794</c:v>
                </c:pt>
                <c:pt idx="112">
                  <c:v>42825</c:v>
                </c:pt>
                <c:pt idx="113">
                  <c:v>42855</c:v>
                </c:pt>
                <c:pt idx="114">
                  <c:v>42886</c:v>
                </c:pt>
                <c:pt idx="115">
                  <c:v>42916</c:v>
                </c:pt>
                <c:pt idx="116">
                  <c:v>42947</c:v>
                </c:pt>
                <c:pt idx="117">
                  <c:v>42978</c:v>
                </c:pt>
                <c:pt idx="118">
                  <c:v>43008</c:v>
                </c:pt>
                <c:pt idx="119">
                  <c:v>43039</c:v>
                </c:pt>
                <c:pt idx="120">
                  <c:v>43069</c:v>
                </c:pt>
                <c:pt idx="121">
                  <c:v>43100</c:v>
                </c:pt>
                <c:pt idx="122">
                  <c:v>43131</c:v>
                </c:pt>
                <c:pt idx="123">
                  <c:v>43159</c:v>
                </c:pt>
                <c:pt idx="124">
                  <c:v>43190</c:v>
                </c:pt>
                <c:pt idx="125">
                  <c:v>43220</c:v>
                </c:pt>
                <c:pt idx="126">
                  <c:v>43251</c:v>
                </c:pt>
                <c:pt idx="127">
                  <c:v>43281</c:v>
                </c:pt>
                <c:pt idx="128">
                  <c:v>43312</c:v>
                </c:pt>
                <c:pt idx="129">
                  <c:v>43343</c:v>
                </c:pt>
                <c:pt idx="130">
                  <c:v>43373</c:v>
                </c:pt>
                <c:pt idx="131">
                  <c:v>43404</c:v>
                </c:pt>
                <c:pt idx="132">
                  <c:v>43434</c:v>
                </c:pt>
                <c:pt idx="133">
                  <c:v>43465</c:v>
                </c:pt>
                <c:pt idx="134">
                  <c:v>43496</c:v>
                </c:pt>
                <c:pt idx="135">
                  <c:v>43524</c:v>
                </c:pt>
                <c:pt idx="136">
                  <c:v>43555</c:v>
                </c:pt>
                <c:pt idx="137">
                  <c:v>43585</c:v>
                </c:pt>
                <c:pt idx="138">
                  <c:v>43616</c:v>
                </c:pt>
                <c:pt idx="139">
                  <c:v>43646</c:v>
                </c:pt>
                <c:pt idx="140">
                  <c:v>43677</c:v>
                </c:pt>
                <c:pt idx="141">
                  <c:v>43708</c:v>
                </c:pt>
                <c:pt idx="142">
                  <c:v>43738</c:v>
                </c:pt>
                <c:pt idx="143">
                  <c:v>43769</c:v>
                </c:pt>
                <c:pt idx="144">
                  <c:v>43799</c:v>
                </c:pt>
                <c:pt idx="145">
                  <c:v>43830</c:v>
                </c:pt>
                <c:pt idx="146">
                  <c:v>43861</c:v>
                </c:pt>
                <c:pt idx="147">
                  <c:v>43890</c:v>
                </c:pt>
                <c:pt idx="148">
                  <c:v>43921</c:v>
                </c:pt>
                <c:pt idx="149">
                  <c:v>43951</c:v>
                </c:pt>
                <c:pt idx="150">
                  <c:v>43982</c:v>
                </c:pt>
                <c:pt idx="151">
                  <c:v>44012</c:v>
                </c:pt>
                <c:pt idx="152">
                  <c:v>44043</c:v>
                </c:pt>
                <c:pt idx="153">
                  <c:v>44074</c:v>
                </c:pt>
                <c:pt idx="154">
                  <c:v>44104</c:v>
                </c:pt>
                <c:pt idx="155">
                  <c:v>44135</c:v>
                </c:pt>
                <c:pt idx="156">
                  <c:v>44165</c:v>
                </c:pt>
                <c:pt idx="157">
                  <c:v>44196</c:v>
                </c:pt>
                <c:pt idx="158">
                  <c:v>44227</c:v>
                </c:pt>
                <c:pt idx="159">
                  <c:v>44255</c:v>
                </c:pt>
                <c:pt idx="160">
                  <c:v>44286</c:v>
                </c:pt>
                <c:pt idx="161">
                  <c:v>44316</c:v>
                </c:pt>
                <c:pt idx="162">
                  <c:v>44347</c:v>
                </c:pt>
                <c:pt idx="163">
                  <c:v>44377</c:v>
                </c:pt>
                <c:pt idx="164">
                  <c:v>44408</c:v>
                </c:pt>
                <c:pt idx="165">
                  <c:v>44439</c:v>
                </c:pt>
                <c:pt idx="166">
                  <c:v>44469</c:v>
                </c:pt>
                <c:pt idx="167">
                  <c:v>44500</c:v>
                </c:pt>
                <c:pt idx="168">
                  <c:v>44530</c:v>
                </c:pt>
                <c:pt idx="169">
                  <c:v>44561</c:v>
                </c:pt>
                <c:pt idx="170">
                  <c:v>44592</c:v>
                </c:pt>
                <c:pt idx="171">
                  <c:v>44620</c:v>
                </c:pt>
                <c:pt idx="172">
                  <c:v>44651</c:v>
                </c:pt>
                <c:pt idx="173">
                  <c:v>44681</c:v>
                </c:pt>
                <c:pt idx="174">
                  <c:v>44712</c:v>
                </c:pt>
                <c:pt idx="175">
                  <c:v>44742</c:v>
                </c:pt>
                <c:pt idx="176">
                  <c:v>44773</c:v>
                </c:pt>
                <c:pt idx="177">
                  <c:v>44804</c:v>
                </c:pt>
                <c:pt idx="178">
                  <c:v>44834</c:v>
                </c:pt>
                <c:pt idx="179">
                  <c:v>44865</c:v>
                </c:pt>
                <c:pt idx="180">
                  <c:v>44895</c:v>
                </c:pt>
                <c:pt idx="181">
                  <c:v>44926</c:v>
                </c:pt>
                <c:pt idx="182">
                  <c:v>44957</c:v>
                </c:pt>
                <c:pt idx="183">
                  <c:v>44985</c:v>
                </c:pt>
                <c:pt idx="184">
                  <c:v>45016</c:v>
                </c:pt>
                <c:pt idx="185">
                  <c:v>45046</c:v>
                </c:pt>
                <c:pt idx="186">
                  <c:v>45077</c:v>
                </c:pt>
                <c:pt idx="187">
                  <c:v>45107</c:v>
                </c:pt>
                <c:pt idx="188">
                  <c:v>45138</c:v>
                </c:pt>
                <c:pt idx="189">
                  <c:v>45169</c:v>
                </c:pt>
                <c:pt idx="190">
                  <c:v>45199</c:v>
                </c:pt>
              </c:numCache>
            </c:numRef>
          </c:cat>
          <c:val>
            <c:numRef>
              <c:f>Sheet1!$H$14:$H$204</c:f>
              <c:numCache>
                <c:formatCode>0%</c:formatCode>
                <c:ptCount val="191"/>
                <c:pt idx="0">
                  <c:v>0.14603960396039595</c:v>
                </c:pt>
                <c:pt idx="1">
                  <c:v>0.14669926650366771</c:v>
                </c:pt>
                <c:pt idx="2">
                  <c:v>0.15431348724179816</c:v>
                </c:pt>
                <c:pt idx="3">
                  <c:v>0.13961813842482096</c:v>
                </c:pt>
                <c:pt idx="4">
                  <c:v>0.10562571756601602</c:v>
                </c:pt>
                <c:pt idx="5">
                  <c:v>8.9467723669309107E-2</c:v>
                </c:pt>
                <c:pt idx="6">
                  <c:v>5.65610859728507E-2</c:v>
                </c:pt>
                <c:pt idx="7">
                  <c:v>4.366812227074135E-3</c:v>
                </c:pt>
                <c:pt idx="8">
                  <c:v>-1.7410228509249226E-2</c:v>
                </c:pt>
                <c:pt idx="9">
                  <c:v>-2.8199566160520551E-2</c:v>
                </c:pt>
                <c:pt idx="10">
                  <c:v>-5.4824561403508776E-2</c:v>
                </c:pt>
                <c:pt idx="11">
                  <c:v>-9.846827133479219E-2</c:v>
                </c:pt>
                <c:pt idx="12">
                  <c:v>-0.19438444924406051</c:v>
                </c:pt>
                <c:pt idx="13">
                  <c:v>-0.24307036247334768</c:v>
                </c:pt>
                <c:pt idx="14">
                  <c:v>-0.33578947368421053</c:v>
                </c:pt>
                <c:pt idx="15">
                  <c:v>-0.37905759162303676</c:v>
                </c:pt>
                <c:pt idx="16">
                  <c:v>-0.35929387331256502</c:v>
                </c:pt>
                <c:pt idx="17">
                  <c:v>-0.35135135135135132</c:v>
                </c:pt>
                <c:pt idx="18">
                  <c:v>-0.33297644539614557</c:v>
                </c:pt>
                <c:pt idx="19">
                  <c:v>-0.31956521739130428</c:v>
                </c:pt>
                <c:pt idx="20">
                  <c:v>-0.30232558139534882</c:v>
                </c:pt>
                <c:pt idx="21">
                  <c:v>-0.27232142857142871</c:v>
                </c:pt>
                <c:pt idx="22">
                  <c:v>-0.23201856148491873</c:v>
                </c:pt>
                <c:pt idx="23">
                  <c:v>-0.14077669902912626</c:v>
                </c:pt>
                <c:pt idx="24">
                  <c:v>-4.5576407506702443E-2</c:v>
                </c:pt>
                <c:pt idx="25">
                  <c:v>1.6901408450704203E-2</c:v>
                </c:pt>
                <c:pt idx="26">
                  <c:v>0.14421553090332817</c:v>
                </c:pt>
                <c:pt idx="27">
                  <c:v>0.21079258010118052</c:v>
                </c:pt>
                <c:pt idx="28">
                  <c:v>0.1588330632090762</c:v>
                </c:pt>
                <c:pt idx="29">
                  <c:v>0.13461538461538458</c:v>
                </c:pt>
                <c:pt idx="30">
                  <c:v>0.15248796147672539</c:v>
                </c:pt>
                <c:pt idx="31">
                  <c:v>0.13897763578274769</c:v>
                </c:pt>
                <c:pt idx="32">
                  <c:v>0.10158730158730167</c:v>
                </c:pt>
                <c:pt idx="33">
                  <c:v>4.141104294478537E-2</c:v>
                </c:pt>
                <c:pt idx="34">
                  <c:v>1.6616314199395799E-2</c:v>
                </c:pt>
                <c:pt idx="35">
                  <c:v>-4.9435028248587476E-2</c:v>
                </c:pt>
                <c:pt idx="36">
                  <c:v>-6.1797752808988804E-2</c:v>
                </c:pt>
                <c:pt idx="37">
                  <c:v>-7.756232686980602E-2</c:v>
                </c:pt>
                <c:pt idx="38">
                  <c:v>-7.756232686980602E-2</c:v>
                </c:pt>
                <c:pt idx="39">
                  <c:v>-8.2172701949860705E-2</c:v>
                </c:pt>
                <c:pt idx="40">
                  <c:v>-9.9300699300699291E-2</c:v>
                </c:pt>
                <c:pt idx="41">
                  <c:v>-9.0395480225988645E-2</c:v>
                </c:pt>
                <c:pt idx="42">
                  <c:v>-0.10584958217270191</c:v>
                </c:pt>
                <c:pt idx="43">
                  <c:v>-9.9579242636746113E-2</c:v>
                </c:pt>
                <c:pt idx="44">
                  <c:v>-7.636887608069165E-2</c:v>
                </c:pt>
                <c:pt idx="45">
                  <c:v>-5.5964653902798256E-2</c:v>
                </c:pt>
                <c:pt idx="46">
                  <c:v>-5.7949479940564763E-2</c:v>
                </c:pt>
                <c:pt idx="47">
                  <c:v>-7.726597325408624E-2</c:v>
                </c:pt>
                <c:pt idx="48">
                  <c:v>-0.10778443113772451</c:v>
                </c:pt>
                <c:pt idx="49">
                  <c:v>-0.10810810810810811</c:v>
                </c:pt>
                <c:pt idx="50">
                  <c:v>-0.12012012012012008</c:v>
                </c:pt>
                <c:pt idx="51">
                  <c:v>-0.11684370257966614</c:v>
                </c:pt>
                <c:pt idx="52">
                  <c:v>-9.782608695652184E-2</c:v>
                </c:pt>
                <c:pt idx="53">
                  <c:v>-9.782608695652184E-2</c:v>
                </c:pt>
                <c:pt idx="54">
                  <c:v>-0.13395638629283491</c:v>
                </c:pt>
                <c:pt idx="55">
                  <c:v>-0.13551401869158886</c:v>
                </c:pt>
                <c:pt idx="56">
                  <c:v>-0.13260530421216854</c:v>
                </c:pt>
                <c:pt idx="57">
                  <c:v>-0.13572542901716067</c:v>
                </c:pt>
                <c:pt idx="58">
                  <c:v>-0.13722397476340698</c:v>
                </c:pt>
                <c:pt idx="59">
                  <c:v>-0.13043478260869557</c:v>
                </c:pt>
                <c:pt idx="60">
                  <c:v>-9.060402684563762E-2</c:v>
                </c:pt>
                <c:pt idx="61">
                  <c:v>-7.239057239057245E-2</c:v>
                </c:pt>
                <c:pt idx="62">
                  <c:v>-5.6313993174061494E-2</c:v>
                </c:pt>
                <c:pt idx="63">
                  <c:v>-5.154639175257747E-2</c:v>
                </c:pt>
                <c:pt idx="64">
                  <c:v>-4.9913941480206558E-2</c:v>
                </c:pt>
                <c:pt idx="65">
                  <c:v>-5.5077452667814053E-2</c:v>
                </c:pt>
                <c:pt idx="66">
                  <c:v>-1.6187050359712241E-2</c:v>
                </c:pt>
                <c:pt idx="67">
                  <c:v>-1.8018018018017834E-3</c:v>
                </c:pt>
                <c:pt idx="68">
                  <c:v>1.6187050359712352E-2</c:v>
                </c:pt>
                <c:pt idx="69">
                  <c:v>3.971119133573997E-2</c:v>
                </c:pt>
                <c:pt idx="70">
                  <c:v>6.3985374771480918E-2</c:v>
                </c:pt>
                <c:pt idx="71">
                  <c:v>7.9629629629629495E-2</c:v>
                </c:pt>
                <c:pt idx="72">
                  <c:v>7.9335793357933504E-2</c:v>
                </c:pt>
                <c:pt idx="73">
                  <c:v>9.2558983666061634E-2</c:v>
                </c:pt>
                <c:pt idx="74">
                  <c:v>9.9457504520795714E-2</c:v>
                </c:pt>
                <c:pt idx="75">
                  <c:v>9.0579710144927494E-2</c:v>
                </c:pt>
                <c:pt idx="76">
                  <c:v>0.12862318840579734</c:v>
                </c:pt>
                <c:pt idx="77">
                  <c:v>0.13843351548269567</c:v>
                </c:pt>
                <c:pt idx="78">
                  <c:v>0.13528336380255945</c:v>
                </c:pt>
                <c:pt idx="79">
                  <c:v>0.12454873646209386</c:v>
                </c:pt>
                <c:pt idx="80">
                  <c:v>0.11504424778761058</c:v>
                </c:pt>
                <c:pt idx="81">
                  <c:v>8.506944444444442E-2</c:v>
                </c:pt>
                <c:pt idx="82">
                  <c:v>8.4192439862542878E-2</c:v>
                </c:pt>
                <c:pt idx="83">
                  <c:v>7.547169811320753E-2</c:v>
                </c:pt>
                <c:pt idx="84">
                  <c:v>5.6410256410256432E-2</c:v>
                </c:pt>
                <c:pt idx="85">
                  <c:v>2.3255813953488413E-2</c:v>
                </c:pt>
                <c:pt idx="86">
                  <c:v>9.8684210526314153E-3</c:v>
                </c:pt>
                <c:pt idx="87">
                  <c:v>-4.983388704318803E-3</c:v>
                </c:pt>
                <c:pt idx="88">
                  <c:v>-4.0128410914927803E-2</c:v>
                </c:pt>
                <c:pt idx="89">
                  <c:v>-5.2799999999999958E-2</c:v>
                </c:pt>
                <c:pt idx="90">
                  <c:v>-6.7632850241545861E-2</c:v>
                </c:pt>
                <c:pt idx="91">
                  <c:v>-9.9518459069020904E-2</c:v>
                </c:pt>
                <c:pt idx="92">
                  <c:v>-0.11746031746031749</c:v>
                </c:pt>
                <c:pt idx="93">
                  <c:v>-0.13120000000000009</c:v>
                </c:pt>
                <c:pt idx="94">
                  <c:v>-0.15689381933438973</c:v>
                </c:pt>
                <c:pt idx="95">
                  <c:v>-0.16267942583732053</c:v>
                </c:pt>
                <c:pt idx="96">
                  <c:v>-0.15048543689320382</c:v>
                </c:pt>
                <c:pt idx="97">
                  <c:v>-0.15097402597402587</c:v>
                </c:pt>
                <c:pt idx="98">
                  <c:v>-0.15146579804560256</c:v>
                </c:pt>
                <c:pt idx="99">
                  <c:v>-0.13522537562604353</c:v>
                </c:pt>
                <c:pt idx="100">
                  <c:v>-0.14381270903010035</c:v>
                </c:pt>
                <c:pt idx="101">
                  <c:v>-0.14020270270270274</c:v>
                </c:pt>
                <c:pt idx="102">
                  <c:v>-0.1295336787564767</c:v>
                </c:pt>
                <c:pt idx="103">
                  <c:v>-9.9821746880570439E-2</c:v>
                </c:pt>
                <c:pt idx="104">
                  <c:v>-9.1726618705035956E-2</c:v>
                </c:pt>
                <c:pt idx="105">
                  <c:v>-6.8139963167587525E-2</c:v>
                </c:pt>
                <c:pt idx="106">
                  <c:v>-4.8872180451127956E-2</c:v>
                </c:pt>
                <c:pt idx="107">
                  <c:v>-3.6190476190476217E-2</c:v>
                </c:pt>
                <c:pt idx="108">
                  <c:v>-3.0476190476190546E-2</c:v>
                </c:pt>
                <c:pt idx="109">
                  <c:v>-1.7208413001912226E-2</c:v>
                </c:pt>
                <c:pt idx="110">
                  <c:v>-3.2629558541266812E-2</c:v>
                </c:pt>
                <c:pt idx="111">
                  <c:v>-2.5096525096525046E-2</c:v>
                </c:pt>
                <c:pt idx="112">
                  <c:v>-7.8125E-3</c:v>
                </c:pt>
                <c:pt idx="113">
                  <c:v>-3.9292730844793233E-3</c:v>
                </c:pt>
                <c:pt idx="114">
                  <c:v>9.9206349206348854E-3</c:v>
                </c:pt>
                <c:pt idx="115">
                  <c:v>7.9207920792079278E-3</c:v>
                </c:pt>
                <c:pt idx="116">
                  <c:v>1.7821782178217838E-2</c:v>
                </c:pt>
                <c:pt idx="117">
                  <c:v>7.905138339920903E-3</c:v>
                </c:pt>
                <c:pt idx="118">
                  <c:v>3.9525691699606735E-3</c:v>
                </c:pt>
                <c:pt idx="119">
                  <c:v>3.9525691699606735E-3</c:v>
                </c:pt>
                <c:pt idx="120">
                  <c:v>-1.9646365422396617E-3</c:v>
                </c:pt>
                <c:pt idx="121">
                  <c:v>-1.1673151750972721E-2</c:v>
                </c:pt>
                <c:pt idx="122">
                  <c:v>7.9365079365079083E-3</c:v>
                </c:pt>
                <c:pt idx="123">
                  <c:v>5.9405940594059459E-3</c:v>
                </c:pt>
                <c:pt idx="124">
                  <c:v>-3.9370078740158521E-3</c:v>
                </c:pt>
                <c:pt idx="125">
                  <c:v>-3.9447731755425375E-3</c:v>
                </c:pt>
                <c:pt idx="126">
                  <c:v>-1.3752455795677854E-2</c:v>
                </c:pt>
                <c:pt idx="127">
                  <c:v>-1.3752455795677854E-2</c:v>
                </c:pt>
                <c:pt idx="128">
                  <c:v>-2.529182879377434E-2</c:v>
                </c:pt>
                <c:pt idx="129">
                  <c:v>-1.9607843137254832E-2</c:v>
                </c:pt>
                <c:pt idx="130">
                  <c:v>-2.9527559055118169E-2</c:v>
                </c:pt>
                <c:pt idx="131">
                  <c:v>-3.1496062992126039E-2</c:v>
                </c:pt>
                <c:pt idx="132">
                  <c:v>-3.3464566929133799E-2</c:v>
                </c:pt>
                <c:pt idx="133">
                  <c:v>-2.9527559055118169E-2</c:v>
                </c:pt>
                <c:pt idx="134">
                  <c:v>-2.9527559055118169E-2</c:v>
                </c:pt>
                <c:pt idx="135">
                  <c:v>-3.1496062992126039E-2</c:v>
                </c:pt>
                <c:pt idx="136">
                  <c:v>-4.9407114624505977E-2</c:v>
                </c:pt>
                <c:pt idx="137">
                  <c:v>-5.3465346534653402E-2</c:v>
                </c:pt>
                <c:pt idx="138">
                  <c:v>-5.7768924302788682E-2</c:v>
                </c:pt>
                <c:pt idx="139">
                  <c:v>-6.5737051792828516E-2</c:v>
                </c:pt>
                <c:pt idx="140">
                  <c:v>-6.7864271457085845E-2</c:v>
                </c:pt>
                <c:pt idx="141">
                  <c:v>-8.2000000000000073E-2</c:v>
                </c:pt>
                <c:pt idx="142">
                  <c:v>-9.1277890466531342E-2</c:v>
                </c:pt>
                <c:pt idx="143">
                  <c:v>-0.10365853658536583</c:v>
                </c:pt>
                <c:pt idx="144">
                  <c:v>-9.9796334012219989E-2</c:v>
                </c:pt>
                <c:pt idx="145">
                  <c:v>-9.939148073022297E-2</c:v>
                </c:pt>
                <c:pt idx="146">
                  <c:v>-9.939148073022297E-2</c:v>
                </c:pt>
                <c:pt idx="147">
                  <c:v>-9.5528455284552782E-2</c:v>
                </c:pt>
                <c:pt idx="148">
                  <c:v>-0.12266112266112261</c:v>
                </c:pt>
                <c:pt idx="149">
                  <c:v>-0.12343096234309625</c:v>
                </c:pt>
                <c:pt idx="150">
                  <c:v>-0.17124735729386897</c:v>
                </c:pt>
                <c:pt idx="151">
                  <c:v>-0.20255863539445629</c:v>
                </c:pt>
                <c:pt idx="152">
                  <c:v>-0.20770877944325472</c:v>
                </c:pt>
                <c:pt idx="153">
                  <c:v>-0.19825708061002167</c:v>
                </c:pt>
                <c:pt idx="154">
                  <c:v>-0.1897321428571429</c:v>
                </c:pt>
                <c:pt idx="155">
                  <c:v>-0.19501133786848079</c:v>
                </c:pt>
                <c:pt idx="156">
                  <c:v>-0.20588235294117652</c:v>
                </c:pt>
                <c:pt idx="157">
                  <c:v>-0.20945945945945954</c:v>
                </c:pt>
                <c:pt idx="158">
                  <c:v>-0.213963963963964</c:v>
                </c:pt>
                <c:pt idx="159">
                  <c:v>-0.22022471910112362</c:v>
                </c:pt>
                <c:pt idx="160">
                  <c:v>-0.17772511848341221</c:v>
                </c:pt>
                <c:pt idx="161">
                  <c:v>-0.17422434367541773</c:v>
                </c:pt>
                <c:pt idx="162">
                  <c:v>-0.11479591836734693</c:v>
                </c:pt>
                <c:pt idx="163">
                  <c:v>-7.2192513368983913E-2</c:v>
                </c:pt>
                <c:pt idx="164">
                  <c:v>-8.1081081081081363E-3</c:v>
                </c:pt>
                <c:pt idx="165">
                  <c:v>2.7173913043476716E-3</c:v>
                </c:pt>
                <c:pt idx="166">
                  <c:v>6.6115702479338845E-2</c:v>
                </c:pt>
                <c:pt idx="167">
                  <c:v>0.18873239436619715</c:v>
                </c:pt>
                <c:pt idx="168">
                  <c:v>0.32478632478632496</c:v>
                </c:pt>
                <c:pt idx="169">
                  <c:v>0.34757834757834782</c:v>
                </c:pt>
                <c:pt idx="170">
                  <c:v>0.34957020057306587</c:v>
                </c:pt>
                <c:pt idx="171">
                  <c:v>0.36887608069164268</c:v>
                </c:pt>
                <c:pt idx="172">
                  <c:v>0.45244956772334288</c:v>
                </c:pt>
                <c:pt idx="173">
                  <c:v>0.60404624277456653</c:v>
                </c:pt>
                <c:pt idx="174">
                  <c:v>0.6195965417867435</c:v>
                </c:pt>
                <c:pt idx="175">
                  <c:v>0.72622478386167133</c:v>
                </c:pt>
                <c:pt idx="176">
                  <c:v>0.61852861035422357</c:v>
                </c:pt>
                <c:pt idx="177">
                  <c:v>0.60162601626016277</c:v>
                </c:pt>
                <c:pt idx="178">
                  <c:v>0.56589147286821695</c:v>
                </c:pt>
                <c:pt idx="179">
                  <c:v>0.53317535545023698</c:v>
                </c:pt>
                <c:pt idx="180">
                  <c:v>0.45161290322580627</c:v>
                </c:pt>
                <c:pt idx="181">
                  <c:v>0.49682875264270598</c:v>
                </c:pt>
                <c:pt idx="182">
                  <c:v>0.50318471337579629</c:v>
                </c:pt>
                <c:pt idx="183">
                  <c:v>0.47368421052631571</c:v>
                </c:pt>
                <c:pt idx="184">
                  <c:v>0.39484126984126977</c:v>
                </c:pt>
                <c:pt idx="185">
                  <c:v>0.27387387387387396</c:v>
                </c:pt>
                <c:pt idx="186">
                  <c:v>0.26334519572953718</c:v>
                </c:pt>
                <c:pt idx="187">
                  <c:v>0.1936560934891487</c:v>
                </c:pt>
                <c:pt idx="188">
                  <c:v>0.23232323232323226</c:v>
                </c:pt>
                <c:pt idx="189">
                  <c:v>0.2554991539763114</c:v>
                </c:pt>
                <c:pt idx="190">
                  <c:v>0.23762376237623761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0-465E-8093-110AA3DEC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0664095"/>
        <c:axId val="267285807"/>
      </c:barChart>
      <c:lineChart>
        <c:grouping val="standard"/>
        <c:varyColors val="0"/>
        <c:ser>
          <c:idx val="1"/>
          <c:order val="1"/>
          <c:tx>
            <c:strRef>
              <c:f>Sheet1!$I$1:$I$13</c:f>
              <c:strCache>
                <c:ptCount val="13"/>
                <c:pt idx="0">
                  <c:v>Rents (right axis)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Sheet1!$G$14:$G$204</c:f>
              <c:numCache>
                <c:formatCode>mmm\ yyyy</c:formatCode>
                <c:ptCount val="191"/>
                <c:pt idx="0">
                  <c:v>39416</c:v>
                </c:pt>
                <c:pt idx="1">
                  <c:v>39447</c:v>
                </c:pt>
                <c:pt idx="2">
                  <c:v>39478</c:v>
                </c:pt>
                <c:pt idx="3">
                  <c:v>39507</c:v>
                </c:pt>
                <c:pt idx="4">
                  <c:v>39538</c:v>
                </c:pt>
                <c:pt idx="5">
                  <c:v>39568</c:v>
                </c:pt>
                <c:pt idx="6">
                  <c:v>39599</c:v>
                </c:pt>
                <c:pt idx="7">
                  <c:v>39629</c:v>
                </c:pt>
                <c:pt idx="8">
                  <c:v>39660</c:v>
                </c:pt>
                <c:pt idx="9">
                  <c:v>39691</c:v>
                </c:pt>
                <c:pt idx="10">
                  <c:v>39721</c:v>
                </c:pt>
                <c:pt idx="11">
                  <c:v>39752</c:v>
                </c:pt>
                <c:pt idx="12">
                  <c:v>39782</c:v>
                </c:pt>
                <c:pt idx="13">
                  <c:v>39813</c:v>
                </c:pt>
                <c:pt idx="14">
                  <c:v>39844</c:v>
                </c:pt>
                <c:pt idx="15">
                  <c:v>39872</c:v>
                </c:pt>
                <c:pt idx="16">
                  <c:v>39903</c:v>
                </c:pt>
                <c:pt idx="17">
                  <c:v>39933</c:v>
                </c:pt>
                <c:pt idx="18">
                  <c:v>39964</c:v>
                </c:pt>
                <c:pt idx="19">
                  <c:v>39994</c:v>
                </c:pt>
                <c:pt idx="20">
                  <c:v>40025</c:v>
                </c:pt>
                <c:pt idx="21">
                  <c:v>40056</c:v>
                </c:pt>
                <c:pt idx="22">
                  <c:v>40086</c:v>
                </c:pt>
                <c:pt idx="23">
                  <c:v>40117</c:v>
                </c:pt>
                <c:pt idx="24">
                  <c:v>40147</c:v>
                </c:pt>
                <c:pt idx="25">
                  <c:v>40178</c:v>
                </c:pt>
                <c:pt idx="26">
                  <c:v>40209</c:v>
                </c:pt>
                <c:pt idx="27">
                  <c:v>40237</c:v>
                </c:pt>
                <c:pt idx="28">
                  <c:v>40268</c:v>
                </c:pt>
                <c:pt idx="29">
                  <c:v>40298</c:v>
                </c:pt>
                <c:pt idx="30">
                  <c:v>40329</c:v>
                </c:pt>
                <c:pt idx="31">
                  <c:v>40359</c:v>
                </c:pt>
                <c:pt idx="32">
                  <c:v>40390</c:v>
                </c:pt>
                <c:pt idx="33">
                  <c:v>40421</c:v>
                </c:pt>
                <c:pt idx="34">
                  <c:v>40451</c:v>
                </c:pt>
                <c:pt idx="35">
                  <c:v>40482</c:v>
                </c:pt>
                <c:pt idx="36">
                  <c:v>40512</c:v>
                </c:pt>
                <c:pt idx="37">
                  <c:v>40543</c:v>
                </c:pt>
                <c:pt idx="38">
                  <c:v>40574</c:v>
                </c:pt>
                <c:pt idx="39">
                  <c:v>40602</c:v>
                </c:pt>
                <c:pt idx="40">
                  <c:v>40633</c:v>
                </c:pt>
                <c:pt idx="41">
                  <c:v>40663</c:v>
                </c:pt>
                <c:pt idx="42">
                  <c:v>40694</c:v>
                </c:pt>
                <c:pt idx="43">
                  <c:v>40724</c:v>
                </c:pt>
                <c:pt idx="44">
                  <c:v>40755</c:v>
                </c:pt>
                <c:pt idx="45">
                  <c:v>40786</c:v>
                </c:pt>
                <c:pt idx="46">
                  <c:v>40816</c:v>
                </c:pt>
                <c:pt idx="47">
                  <c:v>40847</c:v>
                </c:pt>
                <c:pt idx="48">
                  <c:v>40877</c:v>
                </c:pt>
                <c:pt idx="49">
                  <c:v>40908</c:v>
                </c:pt>
                <c:pt idx="50">
                  <c:v>40939</c:v>
                </c:pt>
                <c:pt idx="51">
                  <c:v>40968</c:v>
                </c:pt>
                <c:pt idx="52">
                  <c:v>40999</c:v>
                </c:pt>
                <c:pt idx="53">
                  <c:v>41029</c:v>
                </c:pt>
                <c:pt idx="54">
                  <c:v>41060</c:v>
                </c:pt>
                <c:pt idx="55">
                  <c:v>41090</c:v>
                </c:pt>
                <c:pt idx="56">
                  <c:v>41121</c:v>
                </c:pt>
                <c:pt idx="57">
                  <c:v>41152</c:v>
                </c:pt>
                <c:pt idx="58">
                  <c:v>41182</c:v>
                </c:pt>
                <c:pt idx="59">
                  <c:v>41213</c:v>
                </c:pt>
                <c:pt idx="60">
                  <c:v>41243</c:v>
                </c:pt>
                <c:pt idx="61">
                  <c:v>41274</c:v>
                </c:pt>
                <c:pt idx="62">
                  <c:v>41305</c:v>
                </c:pt>
                <c:pt idx="63">
                  <c:v>41333</c:v>
                </c:pt>
                <c:pt idx="64">
                  <c:v>41364</c:v>
                </c:pt>
                <c:pt idx="65">
                  <c:v>41394</c:v>
                </c:pt>
                <c:pt idx="66">
                  <c:v>41425</c:v>
                </c:pt>
                <c:pt idx="67">
                  <c:v>41455</c:v>
                </c:pt>
                <c:pt idx="68">
                  <c:v>41486</c:v>
                </c:pt>
                <c:pt idx="69">
                  <c:v>41517</c:v>
                </c:pt>
                <c:pt idx="70">
                  <c:v>41547</c:v>
                </c:pt>
                <c:pt idx="71">
                  <c:v>41578</c:v>
                </c:pt>
                <c:pt idx="72">
                  <c:v>41608</c:v>
                </c:pt>
                <c:pt idx="73">
                  <c:v>41639</c:v>
                </c:pt>
                <c:pt idx="74">
                  <c:v>41670</c:v>
                </c:pt>
                <c:pt idx="75">
                  <c:v>41698</c:v>
                </c:pt>
                <c:pt idx="76">
                  <c:v>41729</c:v>
                </c:pt>
                <c:pt idx="77">
                  <c:v>41759</c:v>
                </c:pt>
                <c:pt idx="78">
                  <c:v>41790</c:v>
                </c:pt>
                <c:pt idx="79">
                  <c:v>41820</c:v>
                </c:pt>
                <c:pt idx="80">
                  <c:v>41851</c:v>
                </c:pt>
                <c:pt idx="81">
                  <c:v>41882</c:v>
                </c:pt>
                <c:pt idx="82">
                  <c:v>41912</c:v>
                </c:pt>
                <c:pt idx="83">
                  <c:v>41943</c:v>
                </c:pt>
                <c:pt idx="84">
                  <c:v>41973</c:v>
                </c:pt>
                <c:pt idx="85">
                  <c:v>42004</c:v>
                </c:pt>
                <c:pt idx="86">
                  <c:v>42035</c:v>
                </c:pt>
                <c:pt idx="87">
                  <c:v>42063</c:v>
                </c:pt>
                <c:pt idx="88">
                  <c:v>42094</c:v>
                </c:pt>
                <c:pt idx="89">
                  <c:v>42124</c:v>
                </c:pt>
                <c:pt idx="90">
                  <c:v>42155</c:v>
                </c:pt>
                <c:pt idx="91">
                  <c:v>42185</c:v>
                </c:pt>
                <c:pt idx="92">
                  <c:v>42216</c:v>
                </c:pt>
                <c:pt idx="93">
                  <c:v>42247</c:v>
                </c:pt>
                <c:pt idx="94">
                  <c:v>42277</c:v>
                </c:pt>
                <c:pt idx="95">
                  <c:v>42308</c:v>
                </c:pt>
                <c:pt idx="96">
                  <c:v>42338</c:v>
                </c:pt>
                <c:pt idx="97">
                  <c:v>42369</c:v>
                </c:pt>
                <c:pt idx="98">
                  <c:v>42400</c:v>
                </c:pt>
                <c:pt idx="99">
                  <c:v>42429</c:v>
                </c:pt>
                <c:pt idx="100">
                  <c:v>42460</c:v>
                </c:pt>
                <c:pt idx="101">
                  <c:v>42490</c:v>
                </c:pt>
                <c:pt idx="102">
                  <c:v>42521</c:v>
                </c:pt>
                <c:pt idx="103">
                  <c:v>42551</c:v>
                </c:pt>
                <c:pt idx="104">
                  <c:v>42582</c:v>
                </c:pt>
                <c:pt idx="105">
                  <c:v>42613</c:v>
                </c:pt>
                <c:pt idx="106">
                  <c:v>42643</c:v>
                </c:pt>
                <c:pt idx="107">
                  <c:v>42674</c:v>
                </c:pt>
                <c:pt idx="108">
                  <c:v>42704</c:v>
                </c:pt>
                <c:pt idx="109">
                  <c:v>42735</c:v>
                </c:pt>
                <c:pt idx="110">
                  <c:v>42766</c:v>
                </c:pt>
                <c:pt idx="111">
                  <c:v>42794</c:v>
                </c:pt>
                <c:pt idx="112">
                  <c:v>42825</c:v>
                </c:pt>
                <c:pt idx="113">
                  <c:v>42855</c:v>
                </c:pt>
                <c:pt idx="114">
                  <c:v>42886</c:v>
                </c:pt>
                <c:pt idx="115">
                  <c:v>42916</c:v>
                </c:pt>
                <c:pt idx="116">
                  <c:v>42947</c:v>
                </c:pt>
                <c:pt idx="117">
                  <c:v>42978</c:v>
                </c:pt>
                <c:pt idx="118">
                  <c:v>43008</c:v>
                </c:pt>
                <c:pt idx="119">
                  <c:v>43039</c:v>
                </c:pt>
                <c:pt idx="120">
                  <c:v>43069</c:v>
                </c:pt>
                <c:pt idx="121">
                  <c:v>43100</c:v>
                </c:pt>
                <c:pt idx="122">
                  <c:v>43131</c:v>
                </c:pt>
                <c:pt idx="123">
                  <c:v>43159</c:v>
                </c:pt>
                <c:pt idx="124">
                  <c:v>43190</c:v>
                </c:pt>
                <c:pt idx="125">
                  <c:v>43220</c:v>
                </c:pt>
                <c:pt idx="126">
                  <c:v>43251</c:v>
                </c:pt>
                <c:pt idx="127">
                  <c:v>43281</c:v>
                </c:pt>
                <c:pt idx="128">
                  <c:v>43312</c:v>
                </c:pt>
                <c:pt idx="129">
                  <c:v>43343</c:v>
                </c:pt>
                <c:pt idx="130">
                  <c:v>43373</c:v>
                </c:pt>
                <c:pt idx="131">
                  <c:v>43404</c:v>
                </c:pt>
                <c:pt idx="132">
                  <c:v>43434</c:v>
                </c:pt>
                <c:pt idx="133">
                  <c:v>43465</c:v>
                </c:pt>
                <c:pt idx="134">
                  <c:v>43496</c:v>
                </c:pt>
                <c:pt idx="135">
                  <c:v>43524</c:v>
                </c:pt>
                <c:pt idx="136">
                  <c:v>43555</c:v>
                </c:pt>
                <c:pt idx="137">
                  <c:v>43585</c:v>
                </c:pt>
                <c:pt idx="138">
                  <c:v>43616</c:v>
                </c:pt>
                <c:pt idx="139">
                  <c:v>43646</c:v>
                </c:pt>
                <c:pt idx="140">
                  <c:v>43677</c:v>
                </c:pt>
                <c:pt idx="141">
                  <c:v>43708</c:v>
                </c:pt>
                <c:pt idx="142">
                  <c:v>43738</c:v>
                </c:pt>
                <c:pt idx="143">
                  <c:v>43769</c:v>
                </c:pt>
                <c:pt idx="144">
                  <c:v>43799</c:v>
                </c:pt>
                <c:pt idx="145">
                  <c:v>43830</c:v>
                </c:pt>
                <c:pt idx="146">
                  <c:v>43861</c:v>
                </c:pt>
                <c:pt idx="147">
                  <c:v>43890</c:v>
                </c:pt>
                <c:pt idx="148">
                  <c:v>43921</c:v>
                </c:pt>
                <c:pt idx="149">
                  <c:v>43951</c:v>
                </c:pt>
                <c:pt idx="150">
                  <c:v>43982</c:v>
                </c:pt>
                <c:pt idx="151">
                  <c:v>44012</c:v>
                </c:pt>
                <c:pt idx="152">
                  <c:v>44043</c:v>
                </c:pt>
                <c:pt idx="153">
                  <c:v>44074</c:v>
                </c:pt>
                <c:pt idx="154">
                  <c:v>44104</c:v>
                </c:pt>
                <c:pt idx="155">
                  <c:v>44135</c:v>
                </c:pt>
                <c:pt idx="156">
                  <c:v>44165</c:v>
                </c:pt>
                <c:pt idx="157">
                  <c:v>44196</c:v>
                </c:pt>
                <c:pt idx="158">
                  <c:v>44227</c:v>
                </c:pt>
                <c:pt idx="159">
                  <c:v>44255</c:v>
                </c:pt>
                <c:pt idx="160">
                  <c:v>44286</c:v>
                </c:pt>
                <c:pt idx="161">
                  <c:v>44316</c:v>
                </c:pt>
                <c:pt idx="162">
                  <c:v>44347</c:v>
                </c:pt>
                <c:pt idx="163">
                  <c:v>44377</c:v>
                </c:pt>
                <c:pt idx="164">
                  <c:v>44408</c:v>
                </c:pt>
                <c:pt idx="165">
                  <c:v>44439</c:v>
                </c:pt>
                <c:pt idx="166">
                  <c:v>44469</c:v>
                </c:pt>
                <c:pt idx="167">
                  <c:v>44500</c:v>
                </c:pt>
                <c:pt idx="168">
                  <c:v>44530</c:v>
                </c:pt>
                <c:pt idx="169">
                  <c:v>44561</c:v>
                </c:pt>
                <c:pt idx="170">
                  <c:v>44592</c:v>
                </c:pt>
                <c:pt idx="171">
                  <c:v>44620</c:v>
                </c:pt>
                <c:pt idx="172">
                  <c:v>44651</c:v>
                </c:pt>
                <c:pt idx="173">
                  <c:v>44681</c:v>
                </c:pt>
                <c:pt idx="174">
                  <c:v>44712</c:v>
                </c:pt>
                <c:pt idx="175">
                  <c:v>44742</c:v>
                </c:pt>
                <c:pt idx="176">
                  <c:v>44773</c:v>
                </c:pt>
                <c:pt idx="177">
                  <c:v>44804</c:v>
                </c:pt>
                <c:pt idx="178">
                  <c:v>44834</c:v>
                </c:pt>
                <c:pt idx="179">
                  <c:v>44865</c:v>
                </c:pt>
                <c:pt idx="180">
                  <c:v>44895</c:v>
                </c:pt>
                <c:pt idx="181">
                  <c:v>44926</c:v>
                </c:pt>
                <c:pt idx="182">
                  <c:v>44957</c:v>
                </c:pt>
                <c:pt idx="183">
                  <c:v>44985</c:v>
                </c:pt>
                <c:pt idx="184">
                  <c:v>45016</c:v>
                </c:pt>
                <c:pt idx="185">
                  <c:v>45046</c:v>
                </c:pt>
                <c:pt idx="186">
                  <c:v>45077</c:v>
                </c:pt>
                <c:pt idx="187">
                  <c:v>45107</c:v>
                </c:pt>
                <c:pt idx="188">
                  <c:v>45138</c:v>
                </c:pt>
                <c:pt idx="189">
                  <c:v>45169</c:v>
                </c:pt>
                <c:pt idx="190">
                  <c:v>45199</c:v>
                </c:pt>
              </c:numCache>
            </c:numRef>
          </c:cat>
          <c:val>
            <c:numRef>
              <c:f>Sheet1!$I$14:$I$204</c:f>
              <c:numCache>
                <c:formatCode>0%</c:formatCode>
                <c:ptCount val="191"/>
                <c:pt idx="0">
                  <c:v>6.2000000000000055E-2</c:v>
                </c:pt>
                <c:pt idx="1">
                  <c:v>6.6532258064516236E-2</c:v>
                </c:pt>
                <c:pt idx="2">
                  <c:v>4.4878048780487845E-2</c:v>
                </c:pt>
                <c:pt idx="3">
                  <c:v>5.6420233463035041E-2</c:v>
                </c:pt>
                <c:pt idx="4">
                  <c:v>5.2837573385518644E-2</c:v>
                </c:pt>
                <c:pt idx="5">
                  <c:v>5.859375E-2</c:v>
                </c:pt>
                <c:pt idx="6">
                  <c:v>5.2224371373307488E-2</c:v>
                </c:pt>
                <c:pt idx="7">
                  <c:v>4.8638132295719894E-2</c:v>
                </c:pt>
                <c:pt idx="8">
                  <c:v>3.3686236766121258E-2</c:v>
                </c:pt>
                <c:pt idx="9">
                  <c:v>2.0076481835564097E-2</c:v>
                </c:pt>
                <c:pt idx="10">
                  <c:v>2.2878932316491962E-2</c:v>
                </c:pt>
                <c:pt idx="11">
                  <c:v>1.8957345971563955E-2</c:v>
                </c:pt>
                <c:pt idx="12">
                  <c:v>1.0357815442561202E-2</c:v>
                </c:pt>
                <c:pt idx="13">
                  <c:v>1.6068052930056753E-2</c:v>
                </c:pt>
                <c:pt idx="14">
                  <c:v>2.0541549953314586E-2</c:v>
                </c:pt>
                <c:pt idx="15">
                  <c:v>6.4456721915284731E-3</c:v>
                </c:pt>
                <c:pt idx="16">
                  <c:v>1.1152416356877248E-2</c:v>
                </c:pt>
                <c:pt idx="17">
                  <c:v>-2.7675276752767708E-3</c:v>
                </c:pt>
                <c:pt idx="18">
                  <c:v>-1.1948529411764719E-2</c:v>
                </c:pt>
                <c:pt idx="19">
                  <c:v>2.7829313543599188E-3</c:v>
                </c:pt>
                <c:pt idx="20">
                  <c:v>-3.7243947858472959E-3</c:v>
                </c:pt>
                <c:pt idx="21">
                  <c:v>1.0309278350515427E-2</c:v>
                </c:pt>
                <c:pt idx="22">
                  <c:v>4.6598322460391639E-3</c:v>
                </c:pt>
                <c:pt idx="23">
                  <c:v>7.4418604651163012E-3</c:v>
                </c:pt>
                <c:pt idx="24">
                  <c:v>1.7707362534948645E-2</c:v>
                </c:pt>
                <c:pt idx="25">
                  <c:v>1.2093023255813851E-2</c:v>
                </c:pt>
                <c:pt idx="26">
                  <c:v>2.1957913998170264E-2</c:v>
                </c:pt>
                <c:pt idx="27">
                  <c:v>1.7383348581884617E-2</c:v>
                </c:pt>
                <c:pt idx="28">
                  <c:v>1.8382352941176405E-2</c:v>
                </c:pt>
                <c:pt idx="29">
                  <c:v>2.7752081406105411E-2</c:v>
                </c:pt>
                <c:pt idx="30">
                  <c:v>2.9767441860465205E-2</c:v>
                </c:pt>
                <c:pt idx="31">
                  <c:v>2.1276595744680771E-2</c:v>
                </c:pt>
                <c:pt idx="32">
                  <c:v>2.710280373831786E-2</c:v>
                </c:pt>
                <c:pt idx="33">
                  <c:v>2.0408163265306145E-2</c:v>
                </c:pt>
                <c:pt idx="34">
                  <c:v>2.226345083487935E-2</c:v>
                </c:pt>
                <c:pt idx="35">
                  <c:v>2.2160664819944609E-2</c:v>
                </c:pt>
                <c:pt idx="36">
                  <c:v>2.19780219780219E-2</c:v>
                </c:pt>
                <c:pt idx="37">
                  <c:v>2.4816176470588314E-2</c:v>
                </c:pt>
                <c:pt idx="38">
                  <c:v>2.9543419874664245E-2</c:v>
                </c:pt>
                <c:pt idx="39">
                  <c:v>2.4280575539568305E-2</c:v>
                </c:pt>
                <c:pt idx="40">
                  <c:v>2.9783393501805033E-2</c:v>
                </c:pt>
                <c:pt idx="41">
                  <c:v>2.7902790279027867E-2</c:v>
                </c:pt>
                <c:pt idx="42">
                  <c:v>2.9810298102981081E-2</c:v>
                </c:pt>
                <c:pt idx="43">
                  <c:v>2.7173913043478271E-2</c:v>
                </c:pt>
                <c:pt idx="44">
                  <c:v>3.0937215650591376E-2</c:v>
                </c:pt>
                <c:pt idx="45">
                  <c:v>3.9090909090909065E-2</c:v>
                </c:pt>
                <c:pt idx="46">
                  <c:v>4.1742286751361268E-2</c:v>
                </c:pt>
                <c:pt idx="47">
                  <c:v>3.8843721770551065E-2</c:v>
                </c:pt>
                <c:pt idx="48">
                  <c:v>3.584229390680993E-2</c:v>
                </c:pt>
                <c:pt idx="49">
                  <c:v>4.4843049327354167E-2</c:v>
                </c:pt>
                <c:pt idx="50">
                  <c:v>2.9565217391304355E-2</c:v>
                </c:pt>
                <c:pt idx="51">
                  <c:v>3.3362598770851681E-2</c:v>
                </c:pt>
                <c:pt idx="52">
                  <c:v>3.6809815950920255E-2</c:v>
                </c:pt>
                <c:pt idx="53">
                  <c:v>2.6269702276707552E-2</c:v>
                </c:pt>
                <c:pt idx="54">
                  <c:v>2.8947368421052611E-2</c:v>
                </c:pt>
                <c:pt idx="55">
                  <c:v>3.79188712522045E-2</c:v>
                </c:pt>
                <c:pt idx="56">
                  <c:v>4.23654015887025E-2</c:v>
                </c:pt>
                <c:pt idx="57">
                  <c:v>3.2370953630796118E-2</c:v>
                </c:pt>
                <c:pt idx="58">
                  <c:v>2.7003484320557547E-2</c:v>
                </c:pt>
                <c:pt idx="59">
                  <c:v>3.3913043478260851E-2</c:v>
                </c:pt>
                <c:pt idx="60">
                  <c:v>3.2871972318339049E-2</c:v>
                </c:pt>
                <c:pt idx="61">
                  <c:v>3.0901287553648071E-2</c:v>
                </c:pt>
                <c:pt idx="62">
                  <c:v>3.0405405405405483E-2</c:v>
                </c:pt>
                <c:pt idx="63">
                  <c:v>3.0586236193712812E-2</c:v>
                </c:pt>
                <c:pt idx="64">
                  <c:v>2.4513947590870666E-2</c:v>
                </c:pt>
                <c:pt idx="65">
                  <c:v>2.9010238907849928E-2</c:v>
                </c:pt>
                <c:pt idx="66">
                  <c:v>3.2395566922421182E-2</c:v>
                </c:pt>
                <c:pt idx="67">
                  <c:v>3.3135089209855639E-2</c:v>
                </c:pt>
                <c:pt idx="68">
                  <c:v>2.201524132091448E-2</c:v>
                </c:pt>
                <c:pt idx="69">
                  <c:v>2.2881355932203418E-2</c:v>
                </c:pt>
                <c:pt idx="70">
                  <c:v>2.3748939779474121E-2</c:v>
                </c:pt>
                <c:pt idx="71">
                  <c:v>1.766190075693852E-2</c:v>
                </c:pt>
                <c:pt idx="72">
                  <c:v>2.8475711892797406E-2</c:v>
                </c:pt>
                <c:pt idx="73">
                  <c:v>2.5811823480432983E-2</c:v>
                </c:pt>
                <c:pt idx="74">
                  <c:v>2.4590163934426146E-2</c:v>
                </c:pt>
                <c:pt idx="75">
                  <c:v>2.8029678483099785E-2</c:v>
                </c:pt>
                <c:pt idx="76">
                  <c:v>2.9702970297029729E-2</c:v>
                </c:pt>
                <c:pt idx="77">
                  <c:v>2.3217247097844007E-2</c:v>
                </c:pt>
                <c:pt idx="78">
                  <c:v>3.2204789430222869E-2</c:v>
                </c:pt>
                <c:pt idx="79">
                  <c:v>2.7138157894736947E-2</c:v>
                </c:pt>
                <c:pt idx="80">
                  <c:v>3.3140016570008202E-2</c:v>
                </c:pt>
                <c:pt idx="81">
                  <c:v>3.2311516155758113E-2</c:v>
                </c:pt>
                <c:pt idx="82">
                  <c:v>4.1425020712510419E-2</c:v>
                </c:pt>
                <c:pt idx="83">
                  <c:v>4.8760330578512479E-2</c:v>
                </c:pt>
                <c:pt idx="84">
                  <c:v>3.5830618892508159E-2</c:v>
                </c:pt>
                <c:pt idx="85">
                  <c:v>3.2467532467532534E-2</c:v>
                </c:pt>
                <c:pt idx="86">
                  <c:v>3.3600000000000074E-2</c:v>
                </c:pt>
                <c:pt idx="87">
                  <c:v>3.6086607858861308E-2</c:v>
                </c:pt>
                <c:pt idx="88">
                  <c:v>2.8846153846153744E-2</c:v>
                </c:pt>
                <c:pt idx="89">
                  <c:v>4.7811993517017815E-2</c:v>
                </c:pt>
                <c:pt idx="90">
                  <c:v>3.839999999999999E-2</c:v>
                </c:pt>
                <c:pt idx="91">
                  <c:v>3.4427542033626857E-2</c:v>
                </c:pt>
                <c:pt idx="92">
                  <c:v>3.4482758620689724E-2</c:v>
                </c:pt>
                <c:pt idx="93">
                  <c:v>4.0930979133226408E-2</c:v>
                </c:pt>
                <c:pt idx="94">
                  <c:v>4.0572792362768562E-2</c:v>
                </c:pt>
                <c:pt idx="95">
                  <c:v>3.624901497241928E-2</c:v>
                </c:pt>
                <c:pt idx="96">
                  <c:v>3.2232704402515688E-2</c:v>
                </c:pt>
                <c:pt idx="97">
                  <c:v>3.0660377358490587E-2</c:v>
                </c:pt>
                <c:pt idx="98">
                  <c:v>1.393188854489158E-2</c:v>
                </c:pt>
                <c:pt idx="99">
                  <c:v>2.3219814241486114E-2</c:v>
                </c:pt>
                <c:pt idx="100">
                  <c:v>3.3489096573208643E-2</c:v>
                </c:pt>
                <c:pt idx="101">
                  <c:v>3.402938901778807E-2</c:v>
                </c:pt>
                <c:pt idx="102">
                  <c:v>3.3898305084745672E-2</c:v>
                </c:pt>
                <c:pt idx="103">
                  <c:v>3.0185758513931793E-2</c:v>
                </c:pt>
                <c:pt idx="104">
                  <c:v>3.953488372093017E-2</c:v>
                </c:pt>
                <c:pt idx="105">
                  <c:v>3.6237471087124051E-2</c:v>
                </c:pt>
                <c:pt idx="106">
                  <c:v>3.1345565749235416E-2</c:v>
                </c:pt>
                <c:pt idx="107">
                  <c:v>3.6501901140684412E-2</c:v>
                </c:pt>
                <c:pt idx="108">
                  <c:v>4.2650418888042552E-2</c:v>
                </c:pt>
                <c:pt idx="109">
                  <c:v>4.1189931350114506E-2</c:v>
                </c:pt>
                <c:pt idx="110">
                  <c:v>3.2061068702289974E-2</c:v>
                </c:pt>
                <c:pt idx="111">
                  <c:v>4.0847201210287398E-2</c:v>
                </c:pt>
                <c:pt idx="112">
                  <c:v>4.6721929163526799E-2</c:v>
                </c:pt>
                <c:pt idx="113">
                  <c:v>4.0388930441286552E-2</c:v>
                </c:pt>
                <c:pt idx="114">
                  <c:v>4.1728763040238537E-2</c:v>
                </c:pt>
                <c:pt idx="115">
                  <c:v>4.8835462058602452E-2</c:v>
                </c:pt>
                <c:pt idx="116">
                  <c:v>3.5048471290082039E-2</c:v>
                </c:pt>
                <c:pt idx="117">
                  <c:v>3.6458333333333259E-2</c:v>
                </c:pt>
                <c:pt idx="118">
                  <c:v>3.5581912527798298E-2</c:v>
                </c:pt>
                <c:pt idx="119">
                  <c:v>3.1548055759354376E-2</c:v>
                </c:pt>
                <c:pt idx="120">
                  <c:v>2.7027027027026973E-2</c:v>
                </c:pt>
                <c:pt idx="121">
                  <c:v>2.857142857142847E-2</c:v>
                </c:pt>
                <c:pt idx="122">
                  <c:v>3.6242603550295849E-2</c:v>
                </c:pt>
                <c:pt idx="123">
                  <c:v>3.7790697674418672E-2</c:v>
                </c:pt>
                <c:pt idx="124">
                  <c:v>3.3117350611951091E-2</c:v>
                </c:pt>
                <c:pt idx="125">
                  <c:v>3.8820992092020168E-2</c:v>
                </c:pt>
                <c:pt idx="126">
                  <c:v>3.7195994277539279E-2</c:v>
                </c:pt>
                <c:pt idx="127">
                  <c:v>3.7249283667621702E-2</c:v>
                </c:pt>
                <c:pt idx="128">
                  <c:v>3.7463976945244948E-2</c:v>
                </c:pt>
                <c:pt idx="129">
                  <c:v>3.5175879396984966E-2</c:v>
                </c:pt>
                <c:pt idx="130">
                  <c:v>3.6506800286327801E-2</c:v>
                </c:pt>
                <c:pt idx="131">
                  <c:v>4.3385490753911737E-2</c:v>
                </c:pt>
                <c:pt idx="132">
                  <c:v>4.4807965860597543E-2</c:v>
                </c:pt>
                <c:pt idx="133">
                  <c:v>4.8433048433048409E-2</c:v>
                </c:pt>
                <c:pt idx="134">
                  <c:v>4.7109207708779355E-2</c:v>
                </c:pt>
                <c:pt idx="135">
                  <c:v>4.481792717086841E-2</c:v>
                </c:pt>
                <c:pt idx="136">
                  <c:v>5.0174216027874641E-2</c:v>
                </c:pt>
                <c:pt idx="137">
                  <c:v>4.4290657439446379E-2</c:v>
                </c:pt>
                <c:pt idx="138">
                  <c:v>3.8620689655172402E-2</c:v>
                </c:pt>
                <c:pt idx="139">
                  <c:v>3.8674033149171283E-2</c:v>
                </c:pt>
                <c:pt idx="140">
                  <c:v>3.6805555555555536E-2</c:v>
                </c:pt>
                <c:pt idx="141">
                  <c:v>4.2995839112343948E-2</c:v>
                </c:pt>
                <c:pt idx="142">
                  <c:v>4.143646408839774E-2</c:v>
                </c:pt>
                <c:pt idx="143">
                  <c:v>2.1131561008861599E-2</c:v>
                </c:pt>
                <c:pt idx="144">
                  <c:v>4.4928522804629001E-2</c:v>
                </c:pt>
                <c:pt idx="145">
                  <c:v>3.5326086956521729E-2</c:v>
                </c:pt>
                <c:pt idx="146">
                  <c:v>3.8854805725971442E-2</c:v>
                </c:pt>
                <c:pt idx="147">
                  <c:v>2.3458445040214437E-2</c:v>
                </c:pt>
                <c:pt idx="148">
                  <c:v>2.1234240212342437E-2</c:v>
                </c:pt>
                <c:pt idx="149">
                  <c:v>1.9880715705764551E-3</c:v>
                </c:pt>
                <c:pt idx="150">
                  <c:v>-1.9920318725099584E-3</c:v>
                </c:pt>
                <c:pt idx="151">
                  <c:v>1.9946808510638014E-3</c:v>
                </c:pt>
                <c:pt idx="152">
                  <c:v>1.3395847287341001E-2</c:v>
                </c:pt>
                <c:pt idx="153">
                  <c:v>-5.3191489361702482E-3</c:v>
                </c:pt>
                <c:pt idx="154">
                  <c:v>8.6206896551723755E-3</c:v>
                </c:pt>
                <c:pt idx="155">
                  <c:v>2.2696929238985364E-2</c:v>
                </c:pt>
                <c:pt idx="156">
                  <c:v>8.4690553745927488E-3</c:v>
                </c:pt>
                <c:pt idx="157">
                  <c:v>1.5091863517060267E-2</c:v>
                </c:pt>
                <c:pt idx="158">
                  <c:v>2.5590551181102317E-2</c:v>
                </c:pt>
                <c:pt idx="159">
                  <c:v>2.6195153896529044E-2</c:v>
                </c:pt>
                <c:pt idx="160">
                  <c:v>1.5594541910331383E-2</c:v>
                </c:pt>
                <c:pt idx="161">
                  <c:v>3.1746031746031855E-2</c:v>
                </c:pt>
                <c:pt idx="162">
                  <c:v>4.5242847638057304E-2</c:v>
                </c:pt>
                <c:pt idx="163">
                  <c:v>4.9104180491041705E-2</c:v>
                </c:pt>
                <c:pt idx="164">
                  <c:v>4.8909451421017769E-2</c:v>
                </c:pt>
                <c:pt idx="165">
                  <c:v>5.4144385026738018E-2</c:v>
                </c:pt>
                <c:pt idx="166">
                  <c:v>7.7580539119000758E-2</c:v>
                </c:pt>
                <c:pt idx="167">
                  <c:v>5.809399477806787E-2</c:v>
                </c:pt>
                <c:pt idx="168">
                  <c:v>5.878552971576223E-2</c:v>
                </c:pt>
                <c:pt idx="169">
                  <c:v>5.8177117000646428E-2</c:v>
                </c:pt>
                <c:pt idx="170">
                  <c:v>5.5022392834292999E-2</c:v>
                </c:pt>
                <c:pt idx="171">
                  <c:v>4.5947670708359922E-2</c:v>
                </c:pt>
                <c:pt idx="172">
                  <c:v>5.7581573896353211E-2</c:v>
                </c:pt>
                <c:pt idx="173">
                  <c:v>6.8589743589743568E-2</c:v>
                </c:pt>
                <c:pt idx="174">
                  <c:v>5.2832590706556326E-2</c:v>
                </c:pt>
                <c:pt idx="175">
                  <c:v>5.0600885515496463E-2</c:v>
                </c:pt>
                <c:pt idx="176">
                  <c:v>3.969754253308122E-2</c:v>
                </c:pt>
                <c:pt idx="177">
                  <c:v>3.6144578313253017E-2</c:v>
                </c:pt>
                <c:pt idx="178">
                  <c:v>-1.281269066503965E-2</c:v>
                </c:pt>
                <c:pt idx="179">
                  <c:v>1.4805675508945182E-2</c:v>
                </c:pt>
                <c:pt idx="180">
                  <c:v>6.7114093959732557E-3</c:v>
                </c:pt>
                <c:pt idx="181">
                  <c:v>7.9413561392791543E-3</c:v>
                </c:pt>
                <c:pt idx="182">
                  <c:v>2.7895694360218215E-2</c:v>
                </c:pt>
                <c:pt idx="183">
                  <c:v>2.0744356314826184E-2</c:v>
                </c:pt>
                <c:pt idx="184">
                  <c:v>2.722323049001818E-2</c:v>
                </c:pt>
                <c:pt idx="185">
                  <c:v>2.7594481103779156E-2</c:v>
                </c:pt>
                <c:pt idx="186">
                  <c:v>3.8089480048367541E-2</c:v>
                </c:pt>
                <c:pt idx="187">
                  <c:v>3.4918723660445572E-2</c:v>
                </c:pt>
                <c:pt idx="188">
                  <c:v>4.0606060606060534E-2</c:v>
                </c:pt>
                <c:pt idx="189">
                  <c:v>6.1811505507955999E-2</c:v>
                </c:pt>
                <c:pt idx="190">
                  <c:v>7.2311495673671233E-2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A0-465E-8093-110AA3DEC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8060639"/>
        <c:axId val="395818911"/>
      </c:lineChart>
      <c:dateAx>
        <c:axId val="970664095"/>
        <c:scaling>
          <c:orientation val="minMax"/>
        </c:scaling>
        <c:delete val="0"/>
        <c:axPos val="b"/>
        <c:numFmt formatCode="mmm\ 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285807"/>
        <c:crosses val="autoZero"/>
        <c:auto val="1"/>
        <c:lblOffset val="100"/>
        <c:baseTimeUnit val="months"/>
        <c:majorUnit val="12"/>
        <c:majorTimeUnit val="months"/>
      </c:dateAx>
      <c:valAx>
        <c:axId val="267285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664095"/>
        <c:crosses val="autoZero"/>
        <c:crossBetween val="between"/>
      </c:valAx>
      <c:valAx>
        <c:axId val="395818911"/>
        <c:scaling>
          <c:orientation val="minMax"/>
          <c:max val="9.0000000000000024E-2"/>
          <c:min val="-7.0000000000000007E-2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8060639"/>
        <c:crosses val="max"/>
        <c:crossBetween val="between"/>
        <c:majorUnit val="1.0000000000000002E-2"/>
      </c:valAx>
      <c:dateAx>
        <c:axId val="968060639"/>
        <c:scaling>
          <c:orientation val="minMax"/>
        </c:scaling>
        <c:delete val="1"/>
        <c:axPos val="b"/>
        <c:numFmt formatCode="mmm\ yyyy" sourceLinked="1"/>
        <c:majorTickMark val="out"/>
        <c:minorTickMark val="none"/>
        <c:tickLblPos val="nextTo"/>
        <c:crossAx val="395818911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0.21268</cdr:x>
      <cdr:y>0.50681</cdr:y>
    </cdr:from>
    <cdr:to>
      <cdr:x>0.38592</cdr:x>
      <cdr:y>0.60214</cdr:y>
    </cdr:to>
    <cdr:sp macro="" textlink="">
      <cdr:nvSpPr>
        <cdr:cNvPr id="7" name="Oval 6">
          <a:extLst xmlns:a="http://schemas.openxmlformats.org/drawingml/2006/main">
            <a:ext uri="{FF2B5EF4-FFF2-40B4-BE49-F238E27FC236}">
              <a16:creationId xmlns:a16="http://schemas.microsoft.com/office/drawing/2014/main" id="{9B41E34C-7EBA-D275-93BA-A9BBADAF0220}"/>
            </a:ext>
          </a:extLst>
        </cdr:cNvPr>
        <cdr:cNvSpPr/>
      </cdr:nvSpPr>
      <cdr:spPr>
        <a:xfrm xmlns:a="http://schemas.openxmlformats.org/drawingml/2006/main">
          <a:off x="1843942" y="3181106"/>
          <a:ext cx="1502020" cy="598365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0.43873</cdr:x>
      <cdr:y>0.50486</cdr:y>
    </cdr:from>
    <cdr:to>
      <cdr:x>0.87887</cdr:x>
      <cdr:y>0.64981</cdr:y>
    </cdr:to>
    <cdr:sp macro="" textlink="">
      <cdr:nvSpPr>
        <cdr:cNvPr id="8" name="Oval 7">
          <a:extLst xmlns:a="http://schemas.openxmlformats.org/drawingml/2006/main">
            <a:ext uri="{FF2B5EF4-FFF2-40B4-BE49-F238E27FC236}">
              <a16:creationId xmlns:a16="http://schemas.microsoft.com/office/drawing/2014/main" id="{4F466D8E-62AD-103B-810E-0400AAE579D1}"/>
            </a:ext>
          </a:extLst>
        </cdr:cNvPr>
        <cdr:cNvSpPr/>
      </cdr:nvSpPr>
      <cdr:spPr>
        <a:xfrm xmlns:a="http://schemas.openxmlformats.org/drawingml/2006/main">
          <a:off x="3803894" y="3168895"/>
          <a:ext cx="3816105" cy="909760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EAFC0-8A73-4AB1-B5DD-D3C73B09CFC1}" type="datetimeFigureOut"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36A70-EDDF-402F-A5C6-CB452863EA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2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26F8C-F8A8-4143-BBC3-C304767F7F12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463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6A70-EDDF-402F-A5C6-CB452863EA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5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6A70-EDDF-402F-A5C6-CB452863EA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8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26F8C-F8A8-4143-BBC3-C304767F7F12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435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dirty="0"/>
          </a:p>
          <a:p>
            <a:pPr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26F8C-F8A8-4143-BBC3-C304767F7F12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031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26F8C-F8A8-4143-BBC3-C304767F7F12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725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26F8C-F8A8-4143-BBC3-C304767F7F12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5220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6A70-EDDF-402F-A5C6-CB452863EA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8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6A70-EDDF-402F-A5C6-CB452863EA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1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6A70-EDDF-402F-A5C6-CB452863EA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6A70-EDDF-402F-A5C6-CB452863EA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Cyc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2" r="35467" b="1730"/>
          <a:stretch/>
        </p:blipFill>
        <p:spPr>
          <a:xfrm flipH="1">
            <a:off x="7286623" y="0"/>
            <a:ext cx="4905373" cy="68579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88" y="132238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88" y="283210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5994" y="4266408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" y="364276"/>
            <a:ext cx="3362106" cy="840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6100600"/>
            <a:ext cx="1612900" cy="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66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la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1371" r="29468"/>
          <a:stretch/>
        </p:blipFill>
        <p:spPr>
          <a:xfrm flipH="1">
            <a:off x="7213600" y="-2"/>
            <a:ext cx="49784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88" y="132238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88" y="283210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5994" y="4266408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" y="364276"/>
            <a:ext cx="3362106" cy="840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6100600"/>
            <a:ext cx="1612900" cy="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25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0" r="21347"/>
          <a:stretch/>
        </p:blipFill>
        <p:spPr>
          <a:xfrm flipH="1">
            <a:off x="7200900" y="0"/>
            <a:ext cx="49911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88" y="132238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88" y="283210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5994" y="4266408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" y="364276"/>
            <a:ext cx="3362106" cy="840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6100600"/>
            <a:ext cx="1612900" cy="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0"/>
          <a:stretch/>
        </p:blipFill>
        <p:spPr>
          <a:xfrm>
            <a:off x="3492299" y="0"/>
            <a:ext cx="869970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88" y="132238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88" y="283210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5994" y="4266408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" y="364276"/>
            <a:ext cx="3362106" cy="840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6100600"/>
            <a:ext cx="1612900" cy="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0"/>
          <a:stretch/>
        </p:blipFill>
        <p:spPr>
          <a:xfrm>
            <a:off x="3492299" y="0"/>
            <a:ext cx="869970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88" y="132238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88" y="283210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5994" y="4266408"/>
            <a:ext cx="27432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" y="364276"/>
            <a:ext cx="3362106" cy="840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6100600"/>
            <a:ext cx="1612900" cy="3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1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0"/>
          <a:stretch/>
        </p:blipFill>
        <p:spPr>
          <a:xfrm>
            <a:off x="3492299" y="0"/>
            <a:ext cx="869970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188" y="132238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188" y="283210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5994" y="4266408"/>
            <a:ext cx="2743200" cy="365125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4" y="364276"/>
            <a:ext cx="3362106" cy="84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6100600"/>
            <a:ext cx="1612900" cy="3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38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0"/>
          <a:stretch/>
        </p:blipFill>
        <p:spPr>
          <a:xfrm>
            <a:off x="3492299" y="0"/>
            <a:ext cx="869970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388" y="145573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388" y="296545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9879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0"/>
          <a:stretch/>
        </p:blipFill>
        <p:spPr>
          <a:xfrm>
            <a:off x="3492299" y="0"/>
            <a:ext cx="8699702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" y="0"/>
            <a:ext cx="9184480" cy="6858000"/>
          </a:xfrm>
          <a:custGeom>
            <a:avLst/>
            <a:gdLst>
              <a:gd name="connsiteX0" fmla="*/ 0 w 7286624"/>
              <a:gd name="connsiteY0" fmla="*/ 0 h 6848475"/>
              <a:gd name="connsiteX1" fmla="*/ 7286624 w 7286624"/>
              <a:gd name="connsiteY1" fmla="*/ 0 h 6848475"/>
              <a:gd name="connsiteX2" fmla="*/ 7286624 w 7286624"/>
              <a:gd name="connsiteY2" fmla="*/ 6848475 h 6848475"/>
              <a:gd name="connsiteX3" fmla="*/ 0 w 7286624"/>
              <a:gd name="connsiteY3" fmla="*/ 6848475 h 6848475"/>
              <a:gd name="connsiteX4" fmla="*/ 0 w 7286624"/>
              <a:gd name="connsiteY4" fmla="*/ 0 h 6848475"/>
              <a:gd name="connsiteX0" fmla="*/ 0 w 9182099"/>
              <a:gd name="connsiteY0" fmla="*/ 0 h 6848475"/>
              <a:gd name="connsiteX1" fmla="*/ 9182099 w 9182099"/>
              <a:gd name="connsiteY1" fmla="*/ 9525 h 6848475"/>
              <a:gd name="connsiteX2" fmla="*/ 7286624 w 9182099"/>
              <a:gd name="connsiteY2" fmla="*/ 6848475 h 6848475"/>
              <a:gd name="connsiteX3" fmla="*/ 0 w 9182099"/>
              <a:gd name="connsiteY3" fmla="*/ 6848475 h 6848475"/>
              <a:gd name="connsiteX4" fmla="*/ 0 w 9182099"/>
              <a:gd name="connsiteY4" fmla="*/ 0 h 6848475"/>
              <a:gd name="connsiteX0" fmla="*/ 0 w 9184480"/>
              <a:gd name="connsiteY0" fmla="*/ 0 h 6848475"/>
              <a:gd name="connsiteX1" fmla="*/ 9184480 w 9184480"/>
              <a:gd name="connsiteY1" fmla="*/ 0 h 6848475"/>
              <a:gd name="connsiteX2" fmla="*/ 7286624 w 9184480"/>
              <a:gd name="connsiteY2" fmla="*/ 6848475 h 6848475"/>
              <a:gd name="connsiteX3" fmla="*/ 0 w 9184480"/>
              <a:gd name="connsiteY3" fmla="*/ 6848475 h 6848475"/>
              <a:gd name="connsiteX4" fmla="*/ 0 w 9184480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480" h="6848475">
                <a:moveTo>
                  <a:pt x="0" y="0"/>
                </a:moveTo>
                <a:lnTo>
                  <a:pt x="9184480" y="0"/>
                </a:lnTo>
                <a:lnTo>
                  <a:pt x="7286624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388" y="1455738"/>
            <a:ext cx="7562412" cy="1484312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388" y="2965450"/>
            <a:ext cx="7562412" cy="1204803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628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0826" y="418293"/>
            <a:ext cx="4114800" cy="365125"/>
          </a:xfrm>
        </p:spPr>
        <p:txBody>
          <a:bodyPr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NZ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08944" y="418293"/>
            <a:ext cx="1111505" cy="365125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5117"/>
            <a:ext cx="12192000" cy="667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26" y="1302119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356" y="2889851"/>
            <a:ext cx="10472470" cy="30278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</a:defRPr>
            </a:lvl1pPr>
            <a:lvl2pPr marL="896938" indent="-361950">
              <a:lnSpc>
                <a:spcPct val="100000"/>
              </a:lnSpc>
              <a:spcBef>
                <a:spcPts val="1200"/>
              </a:spcBef>
              <a:defRPr sz="2400">
                <a:solidFill>
                  <a:schemeClr val="tx2"/>
                </a:solidFill>
              </a:defRPr>
            </a:lvl2pPr>
            <a:lvl3pPr marL="1431925" indent="-354013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»"/>
              <a:defRPr sz="24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334825"/>
            <a:ext cx="2336006" cy="584002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35392" y="542512"/>
            <a:ext cx="0" cy="11380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20449" y="416850"/>
            <a:ext cx="56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2"/>
                </a:solidFill>
              </a:defRPr>
            </a:lvl1pPr>
          </a:lstStyle>
          <a:p>
            <a:fld id="{195E159E-8A7D-4D55-800F-D6D8D6F96419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21280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Graph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5117"/>
            <a:ext cx="12192000" cy="667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26" y="1683095"/>
            <a:ext cx="3174474" cy="1325563"/>
          </a:xfrm>
        </p:spPr>
        <p:txBody>
          <a:bodyPr anchor="t" anchorCtr="0">
            <a:noAutofit/>
          </a:bodyPr>
          <a:lstStyle>
            <a:lvl1pPr>
              <a:defRPr sz="5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0" y="1482475"/>
            <a:ext cx="7099826" cy="448652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</a:defRPr>
            </a:lvl1pPr>
            <a:lvl2pPr marL="896938" indent="-361950">
              <a:lnSpc>
                <a:spcPct val="100000"/>
              </a:lnSpc>
              <a:spcBef>
                <a:spcPts val="1200"/>
              </a:spcBef>
              <a:defRPr sz="2400">
                <a:solidFill>
                  <a:schemeClr val="tx2"/>
                </a:solidFill>
              </a:defRPr>
            </a:lvl2pPr>
            <a:lvl3pPr marL="1431925" indent="-354013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»"/>
              <a:defRPr sz="24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334825"/>
            <a:ext cx="2336006" cy="584002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E159E-8A7D-4D55-800F-D6D8D6F96419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0826" y="418293"/>
            <a:ext cx="4114800" cy="365125"/>
          </a:xfrm>
        </p:spPr>
        <p:txBody>
          <a:bodyPr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NZ"/>
              <a:t>Presentation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0108944" y="418293"/>
            <a:ext cx="1111505" cy="365125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0135392" y="542512"/>
            <a:ext cx="0" cy="11380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220449" y="416850"/>
            <a:ext cx="56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5E159E-8A7D-4D55-800F-D6D8D6F96419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479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7CA52-9475-53EF-2DA3-701BA487D1B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41150" y="6642100"/>
            <a:ext cx="9382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[IN-CONFIDENCE]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Z"/>
              <a:t>Day and Month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Z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E159E-8A7D-4D55-800F-D6D8D6F96419}" type="slidenum">
              <a:rPr lang="en-NZ" smtClean="0"/>
              <a:t>‹#›</a:t>
            </a:fld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9861D-372A-1399-D894-2C2D9595A31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87187" y="6705600"/>
            <a:ext cx="846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[UNCLASSIFIED]</a:t>
            </a:r>
          </a:p>
        </p:txBody>
      </p:sp>
    </p:spTree>
    <p:extLst>
      <p:ext uri="{BB962C8B-B14F-4D97-AF65-F5344CB8AC3E}">
        <p14:creationId xmlns:p14="http://schemas.microsoft.com/office/powerpoint/2010/main" val="132380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1EC2-3F57-9D95-FA55-43BAA186D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6000" dirty="0"/>
              <a:t>Market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A86C3-59E8-5752-B397-19D318833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sz="3600" i="1" dirty="0"/>
              <a:t>System Intelligence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3F506-4E89-0B7A-E83D-2FB8E9B1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October 2023</a:t>
            </a:r>
          </a:p>
        </p:txBody>
      </p:sp>
    </p:spTree>
    <p:extLst>
      <p:ext uri="{BB962C8B-B14F-4D97-AF65-F5344CB8AC3E}">
        <p14:creationId xmlns:p14="http://schemas.microsoft.com/office/powerpoint/2010/main" val="408818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7CDD-4F2A-F940-CD8F-05103D9A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26" y="1151117"/>
            <a:ext cx="10515600" cy="1325563"/>
          </a:xfrm>
        </p:spPr>
        <p:txBody>
          <a:bodyPr/>
          <a:lstStyle/>
          <a:p>
            <a:r>
              <a:rPr lang="en-NZ" sz="4400" b="1" dirty="0"/>
              <a:t>Key findings in numbers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706A-3B72-2253-0C94-6030C102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91" y="2679012"/>
            <a:ext cx="10472470" cy="3027871"/>
          </a:xfrm>
        </p:spPr>
        <p:txBody>
          <a:bodyPr/>
          <a:lstStyle/>
          <a:p>
            <a:r>
              <a:rPr lang="en-NZ" dirty="0"/>
              <a:t>All else equal, a 1 per cent increase in nominal wages leads directly to 1 per cent increase in new tenancy rents</a:t>
            </a:r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A 1 percent increase in the number of people per dwelling leads to a 1.5 percent increase in new tenancy rents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7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87C7-71A8-F6B0-7387-EEC35B2A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222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cs typeface="Calibri"/>
              </a:rPr>
              <a:t>Media coverage</a:t>
            </a:r>
            <a:endParaRPr lang="en-US" sz="5000" dirty="0">
              <a:cs typeface="Calibri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DECAE3-3050-E94F-8713-E032C14D2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910" y="1652748"/>
            <a:ext cx="6235722" cy="355841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6725968-D0F7-1E13-0908-6BDC45F0D47E}"/>
              </a:ext>
            </a:extLst>
          </p:cNvPr>
          <p:cNvSpPr txBox="1">
            <a:spLocks/>
          </p:cNvSpPr>
          <p:nvPr/>
        </p:nvSpPr>
        <p:spPr>
          <a:xfrm>
            <a:off x="6451133" y="1646837"/>
            <a:ext cx="5240603" cy="5051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96938" indent="-3619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431925" indent="-3540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/>
              <a:t>Renters only pay a proportion of their income on rents</a:t>
            </a:r>
          </a:p>
          <a:p>
            <a:endParaRPr lang="en-NZ" sz="2400" dirty="0"/>
          </a:p>
          <a:p>
            <a:r>
              <a:rPr lang="en-NZ" sz="2400" dirty="0"/>
              <a:t>The 1 to 1 relationship between wages and rents does not mean all the dollars </a:t>
            </a:r>
            <a:r>
              <a:rPr lang="en-NZ" dirty="0"/>
              <a:t>of tenants’ </a:t>
            </a:r>
            <a:r>
              <a:rPr lang="en-NZ"/>
              <a:t>wage gains </a:t>
            </a:r>
            <a:r>
              <a:rPr lang="en-NZ" sz="2400"/>
              <a:t>go </a:t>
            </a:r>
            <a:r>
              <a:rPr lang="en-NZ" sz="2400" dirty="0"/>
              <a:t>straight into rents</a:t>
            </a:r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3503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87C7-71A8-F6B0-7387-EEC35B2A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222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cs typeface="Calibri"/>
              </a:rPr>
              <a:t>Media coverage</a:t>
            </a:r>
            <a:endParaRPr lang="en-US" sz="5000" dirty="0">
              <a:cs typeface="Calibri Light"/>
            </a:endParaRP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7C336997-EEA4-CCEC-F299-BD05B840A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" y="1998181"/>
            <a:ext cx="5972888" cy="3320439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BBD558-B93B-2F36-B354-FD2809E28129}"/>
              </a:ext>
            </a:extLst>
          </p:cNvPr>
          <p:cNvGraphicFramePr>
            <a:graphicFrameLocks noGrp="1"/>
          </p:cNvGraphicFramePr>
          <p:nvPr/>
        </p:nvGraphicFramePr>
        <p:xfrm>
          <a:off x="6017701" y="2266628"/>
          <a:ext cx="6174299" cy="3633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65E2F3-AD76-12E7-0F24-287DE12431F3}"/>
              </a:ext>
            </a:extLst>
          </p:cNvPr>
          <p:cNvSpPr txBox="1"/>
          <p:nvPr/>
        </p:nvSpPr>
        <p:spPr>
          <a:xfrm>
            <a:off x="6381226" y="1828904"/>
            <a:ext cx="6537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600" dirty="0"/>
              <a:t>Historically mortgage costs have not always moved with rents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838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F612-2B09-53FC-31BA-9EA2E562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02" y="857502"/>
            <a:ext cx="10515600" cy="1325563"/>
          </a:xfrm>
        </p:spPr>
        <p:txBody>
          <a:bodyPr/>
          <a:lstStyle/>
          <a:p>
            <a:r>
              <a:rPr lang="en-NZ"/>
              <a:t>Rents </a:t>
            </a:r>
            <a:r>
              <a:rPr lang="en-NZ" dirty="0"/>
              <a:t>drivers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B79C-EB5A-4066-4176-284CB059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FAA5D-B048-55B6-0CCB-A6146716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234"/>
            <a:ext cx="12192000" cy="38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0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920" y="985066"/>
            <a:ext cx="10515600" cy="664789"/>
          </a:xfrm>
        </p:spPr>
        <p:txBody>
          <a:bodyPr>
            <a:normAutofit/>
          </a:bodyPr>
          <a:lstStyle/>
          <a:p>
            <a:r>
              <a:rPr lang="mi-NZ" sz="4000" dirty="0" err="1"/>
              <a:t>Economic</a:t>
            </a:r>
            <a:r>
              <a:rPr lang="mi-NZ" sz="4000" dirty="0"/>
              <a:t> </a:t>
            </a:r>
            <a:r>
              <a:rPr lang="mi-NZ" sz="4000" dirty="0" err="1"/>
              <a:t>outlook</a:t>
            </a:r>
            <a:endParaRPr lang="en-NZ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160020" y="1851503"/>
            <a:ext cx="7084622" cy="5051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77570" lvl="1" indent="-342900">
              <a:lnSpc>
                <a:spcPct val="80000"/>
              </a:lnSpc>
            </a:pPr>
            <a:r>
              <a:rPr lang="en-NZ" dirty="0"/>
              <a:t>Inflation rate is falling but still too high, sticky domestic inflation</a:t>
            </a:r>
          </a:p>
          <a:p>
            <a:pPr marL="877570" lvl="1" indent="-342900">
              <a:lnSpc>
                <a:spcPct val="80000"/>
              </a:lnSpc>
            </a:pPr>
            <a:endParaRPr lang="en-NZ" dirty="0"/>
          </a:p>
          <a:p>
            <a:pPr marL="877570" lvl="1" indent="-342900">
              <a:lnSpc>
                <a:spcPct val="80000"/>
              </a:lnSpc>
            </a:pPr>
            <a:r>
              <a:rPr lang="en-NZ" dirty="0"/>
              <a:t>Net migration is at record high</a:t>
            </a:r>
          </a:p>
          <a:p>
            <a:pPr marL="877570" lvl="1" indent="-342900">
              <a:lnSpc>
                <a:spcPct val="80000"/>
              </a:lnSpc>
            </a:pPr>
            <a:endParaRPr lang="en-NZ" dirty="0"/>
          </a:p>
          <a:p>
            <a:pPr marL="877570" lvl="1" indent="-342900">
              <a:lnSpc>
                <a:spcPct val="80000"/>
              </a:lnSpc>
            </a:pPr>
            <a:r>
              <a:rPr lang="en-NZ" dirty="0"/>
              <a:t>OCR may stay high for longer</a:t>
            </a:r>
          </a:p>
          <a:p>
            <a:pPr marL="877570" lvl="1" indent="-342900">
              <a:lnSpc>
                <a:spcPct val="80000"/>
              </a:lnSpc>
            </a:pPr>
            <a:endParaRPr lang="en-NZ" dirty="0"/>
          </a:p>
          <a:p>
            <a:pPr marL="877570" lvl="1" indent="-342900">
              <a:lnSpc>
                <a:spcPct val="80000"/>
              </a:lnSpc>
            </a:pPr>
            <a:r>
              <a:rPr lang="en-NZ" dirty="0"/>
              <a:t>Next indicators to look out for: wage inflation (Dec 2023) and CPI (Jan 2024) </a:t>
            </a:r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108944" y="418293"/>
            <a:ext cx="1241046" cy="365125"/>
          </a:xfrm>
        </p:spPr>
        <p:txBody>
          <a:bodyPr/>
          <a:lstStyle/>
          <a:p>
            <a:r>
              <a:rPr lang="en-NZ" dirty="0"/>
              <a:t>26</a:t>
            </a:r>
            <a:r>
              <a:rPr lang="en-NZ" baseline="30000" dirty="0"/>
              <a:t>th</a:t>
            </a:r>
            <a:r>
              <a:rPr lang="en-NZ" dirty="0"/>
              <a:t> October 2023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dirty="0"/>
              <a:t>Market Update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5E159E-8A7D-4D55-800F-D6D8D6F96419}" type="slidenum">
              <a:rPr lang="en-NZ" smtClean="0"/>
              <a:pPr/>
              <a:t>2</a:t>
            </a:fld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7E366E-2F7A-2271-6031-D85DA3C3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62" y="1927004"/>
            <a:ext cx="4972744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2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920" y="895471"/>
            <a:ext cx="10515600" cy="664789"/>
          </a:xfrm>
        </p:spPr>
        <p:txBody>
          <a:bodyPr>
            <a:normAutofit/>
          </a:bodyPr>
          <a:lstStyle/>
          <a:p>
            <a:r>
              <a:rPr lang="mi-NZ" sz="4000" dirty="0" err="1"/>
              <a:t>Construction</a:t>
            </a:r>
            <a:r>
              <a:rPr lang="mi-NZ" sz="4000" dirty="0"/>
              <a:t> </a:t>
            </a:r>
            <a:r>
              <a:rPr lang="mi-NZ" sz="4000" dirty="0" err="1"/>
              <a:t>sector</a:t>
            </a:r>
            <a:endParaRPr lang="en-NZ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42901" y="1673756"/>
            <a:ext cx="6438901" cy="44418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Consents continue to drop, and completion begins to slow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The lack of ‘pre-sales’ and challenging development economics 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 err="1"/>
              <a:t>Kāinga</a:t>
            </a:r>
            <a:r>
              <a:rPr lang="en-NZ" sz="2000" dirty="0"/>
              <a:t> Ora activity remains strong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There are risks that further downturn could lead to capacity loss in the sector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5E159E-8A7D-4D55-800F-D6D8D6F96419}" type="slidenum">
              <a:rPr lang="en-NZ" smtClean="0"/>
              <a:pPr/>
              <a:t>3</a:t>
            </a:fld>
            <a:endParaRPr lang="en-NZ"/>
          </a:p>
        </p:txBody>
      </p:sp>
      <p:pic>
        <p:nvPicPr>
          <p:cNvPr id="1026" name="Picture 2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6821DA57-CBC2-D3C3-B76E-9D8CEC9C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26" y="1673756"/>
            <a:ext cx="6096061" cy="30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9D4D033-6A87-EEF7-9954-73B2579A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08944" y="418293"/>
            <a:ext cx="1241046" cy="365125"/>
          </a:xfrm>
        </p:spPr>
        <p:txBody>
          <a:bodyPr/>
          <a:lstStyle/>
          <a:p>
            <a:r>
              <a:rPr lang="en-NZ" dirty="0"/>
              <a:t>26</a:t>
            </a:r>
            <a:r>
              <a:rPr lang="en-NZ" baseline="30000" dirty="0"/>
              <a:t>th</a:t>
            </a:r>
            <a:r>
              <a:rPr lang="en-NZ" dirty="0"/>
              <a:t> October 2023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D42410D-094F-FE19-3F65-59092863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0826" y="418293"/>
            <a:ext cx="4114800" cy="365125"/>
          </a:xfrm>
        </p:spPr>
        <p:txBody>
          <a:bodyPr/>
          <a:lstStyle/>
          <a:p>
            <a:r>
              <a:rPr lang="en-NZ" dirty="0"/>
              <a:t>Market Update</a:t>
            </a:r>
          </a:p>
        </p:txBody>
      </p:sp>
    </p:spTree>
    <p:extLst>
      <p:ext uri="{BB962C8B-B14F-4D97-AF65-F5344CB8AC3E}">
        <p14:creationId xmlns:p14="http://schemas.microsoft.com/office/powerpoint/2010/main" val="424891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920" y="1026222"/>
            <a:ext cx="10515600" cy="664789"/>
          </a:xfrm>
        </p:spPr>
        <p:txBody>
          <a:bodyPr>
            <a:normAutofit/>
          </a:bodyPr>
          <a:lstStyle/>
          <a:p>
            <a:r>
              <a:rPr lang="mi-NZ" sz="4000" dirty="0" err="1"/>
              <a:t>Property</a:t>
            </a:r>
            <a:r>
              <a:rPr lang="mi-NZ" sz="4000" dirty="0"/>
              <a:t> </a:t>
            </a:r>
            <a:r>
              <a:rPr lang="mi-NZ" sz="4000" dirty="0" err="1"/>
              <a:t>market</a:t>
            </a:r>
            <a:endParaRPr lang="en-NZ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42900" y="1806218"/>
            <a:ext cx="6103620" cy="5051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Some signs of recovery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FHBs remain active and investors maintain their market share</a:t>
            </a:r>
          </a:p>
          <a:p>
            <a:pPr marL="534670" lvl="1" indent="0">
              <a:lnSpc>
                <a:spcPct val="80000"/>
              </a:lnSpc>
              <a:buNone/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We do not expect a large surge due to the high cost of ownership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Home insurance premiums have increased, and insurers are retreating from some areas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5E159E-8A7D-4D55-800F-D6D8D6F96419}" type="slidenum">
              <a:rPr lang="en-NZ" smtClean="0"/>
              <a:pPr/>
              <a:t>4</a:t>
            </a:fld>
            <a:endParaRPr lang="en-NZ"/>
          </a:p>
        </p:txBody>
      </p:sp>
      <p:pic>
        <p:nvPicPr>
          <p:cNvPr id="3074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E7B264C2-356D-DF8C-D766-48DD88EA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011" y="1806218"/>
            <a:ext cx="6164036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D7253499-143D-9A85-822B-80C8D5A8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08944" y="418293"/>
            <a:ext cx="1241046" cy="365125"/>
          </a:xfrm>
        </p:spPr>
        <p:txBody>
          <a:bodyPr/>
          <a:lstStyle/>
          <a:p>
            <a:r>
              <a:rPr lang="en-NZ" dirty="0"/>
              <a:t>26</a:t>
            </a:r>
            <a:r>
              <a:rPr lang="en-NZ" baseline="30000" dirty="0"/>
              <a:t>th</a:t>
            </a:r>
            <a:r>
              <a:rPr lang="en-NZ" dirty="0"/>
              <a:t> October 2023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E524C4B-D3C8-A037-BBF1-58A2605A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0826" y="418293"/>
            <a:ext cx="4114800" cy="365125"/>
          </a:xfrm>
        </p:spPr>
        <p:txBody>
          <a:bodyPr/>
          <a:lstStyle/>
          <a:p>
            <a:r>
              <a:rPr lang="en-NZ" dirty="0"/>
              <a:t>Market Update</a:t>
            </a:r>
          </a:p>
        </p:txBody>
      </p:sp>
    </p:spTree>
    <p:extLst>
      <p:ext uri="{BB962C8B-B14F-4D97-AF65-F5344CB8AC3E}">
        <p14:creationId xmlns:p14="http://schemas.microsoft.com/office/powerpoint/2010/main" val="96475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920" y="1045877"/>
            <a:ext cx="10515600" cy="664789"/>
          </a:xfrm>
        </p:spPr>
        <p:txBody>
          <a:bodyPr>
            <a:normAutofit/>
          </a:bodyPr>
          <a:lstStyle/>
          <a:p>
            <a:r>
              <a:rPr lang="mi-NZ" sz="4000" dirty="0" err="1"/>
              <a:t>Rental</a:t>
            </a:r>
            <a:r>
              <a:rPr lang="mi-NZ" sz="4000" dirty="0"/>
              <a:t> </a:t>
            </a:r>
            <a:r>
              <a:rPr lang="mi-NZ" sz="4000" dirty="0" err="1"/>
              <a:t>market</a:t>
            </a:r>
            <a:endParaRPr lang="en-NZ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42900" y="1615033"/>
            <a:ext cx="6103620" cy="5051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5E159E-8A7D-4D55-800F-D6D8D6F96419}" type="slidenum">
              <a:rPr lang="en-NZ" smtClean="0"/>
              <a:pPr/>
              <a:t>5</a:t>
            </a:fld>
            <a:endParaRPr lang="en-NZ"/>
          </a:p>
        </p:txBody>
      </p:sp>
      <p:pic>
        <p:nvPicPr>
          <p:cNvPr id="4098" name="Picture 2" descr="A graph with lines and text&#10;&#10;Description automatically generated">
            <a:extLst>
              <a:ext uri="{FF2B5EF4-FFF2-40B4-BE49-F238E27FC236}">
                <a16:creationId xmlns:a16="http://schemas.microsoft.com/office/drawing/2014/main" id="{643421DF-915A-750B-683B-D80A6368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11" y="866832"/>
            <a:ext cx="5881141" cy="235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graph of a price&#10;&#10;Description automatically generated with medium confidence">
            <a:extLst>
              <a:ext uri="{FF2B5EF4-FFF2-40B4-BE49-F238E27FC236}">
                <a16:creationId xmlns:a16="http://schemas.microsoft.com/office/drawing/2014/main" id="{C54BD6D6-C5B3-11FE-A693-7D1CE653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68" y="3219288"/>
            <a:ext cx="5513025" cy="291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B47D3DE-A623-29E8-6FEA-3AFD646F546B}"/>
              </a:ext>
            </a:extLst>
          </p:cNvPr>
          <p:cNvSpPr txBox="1">
            <a:spLocks/>
          </p:cNvSpPr>
          <p:nvPr/>
        </p:nvSpPr>
        <p:spPr>
          <a:xfrm>
            <a:off x="-342900" y="1912995"/>
            <a:ext cx="6496595" cy="5051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96938" indent="-3619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431925" indent="-3540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High rental inflation, mainly driven by Auckland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High net migration is likely the key driver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Worsening affordability with high rents and softening wage growth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Investors’ confidence </a:t>
            </a:r>
            <a:r>
              <a:rPr lang="en-NZ" sz="2000"/>
              <a:t>may improve </a:t>
            </a:r>
            <a:r>
              <a:rPr lang="en-NZ" sz="2000" dirty="0"/>
              <a:t>with potential tax policy changes and high yield</a:t>
            </a:r>
          </a:p>
          <a:p>
            <a:pPr marL="1106170" lvl="1" indent="-571500">
              <a:lnSpc>
                <a:spcPct val="80000"/>
              </a:lnSpc>
            </a:pPr>
            <a:endParaRPr lang="en-NZ" sz="1800" dirty="0"/>
          </a:p>
          <a:p>
            <a:pPr marL="1106170" lvl="1" indent="-571500">
              <a:lnSpc>
                <a:spcPct val="80000"/>
              </a:lnSpc>
            </a:pPr>
            <a:endParaRPr lang="en-NZ" sz="1800" dirty="0"/>
          </a:p>
          <a:p>
            <a:pPr marL="1106170" lvl="1" indent="-571500">
              <a:lnSpc>
                <a:spcPct val="80000"/>
              </a:lnSpc>
            </a:pPr>
            <a:endParaRPr lang="en-NZ" sz="1800" dirty="0"/>
          </a:p>
          <a:p>
            <a:pPr marL="1106170" lvl="1" indent="-571500">
              <a:lnSpc>
                <a:spcPct val="80000"/>
              </a:lnSpc>
            </a:pPr>
            <a:endParaRPr lang="en-NZ" sz="180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086484C-5162-66CD-CE1A-8FDD4F56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08944" y="418293"/>
            <a:ext cx="1241046" cy="365125"/>
          </a:xfrm>
        </p:spPr>
        <p:txBody>
          <a:bodyPr/>
          <a:lstStyle/>
          <a:p>
            <a:r>
              <a:rPr lang="en-NZ" dirty="0"/>
              <a:t>26</a:t>
            </a:r>
            <a:r>
              <a:rPr lang="en-NZ" baseline="30000" dirty="0"/>
              <a:t>th</a:t>
            </a:r>
            <a:r>
              <a:rPr lang="en-NZ" dirty="0"/>
              <a:t> October 2023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26FC2EF-E6B1-436B-4996-F4C86C01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0826" y="418293"/>
            <a:ext cx="4114800" cy="365125"/>
          </a:xfrm>
        </p:spPr>
        <p:txBody>
          <a:bodyPr/>
          <a:lstStyle/>
          <a:p>
            <a:r>
              <a:rPr lang="en-NZ" dirty="0"/>
              <a:t>Market Update</a:t>
            </a:r>
          </a:p>
        </p:txBody>
      </p:sp>
    </p:spTree>
    <p:extLst>
      <p:ext uri="{BB962C8B-B14F-4D97-AF65-F5344CB8AC3E}">
        <p14:creationId xmlns:p14="http://schemas.microsoft.com/office/powerpoint/2010/main" val="384292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5FF8-33DD-4BF2-B696-31F976554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F8E4B-36BF-44E5-BCD2-1C1B465107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4A120-4548-4C03-A6E1-641569B2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628" cy="7055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CE5CF-376C-456A-A48A-F713A50F9974}"/>
              </a:ext>
            </a:extLst>
          </p:cNvPr>
          <p:cNvSpPr txBox="1"/>
          <p:nvPr/>
        </p:nvSpPr>
        <p:spPr>
          <a:xfrm>
            <a:off x="1067573" y="1619866"/>
            <a:ext cx="11046537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NZ" sz="4800" b="1" dirty="0">
                <a:solidFill>
                  <a:srgbClr val="FFFFFF"/>
                </a:solidFill>
                <a:ea typeface="+mn-lt"/>
                <a:cs typeface="+mn-lt"/>
              </a:rPr>
              <a:t>What drives rents in New Zealand?</a:t>
            </a:r>
            <a:endParaRPr lang="en-NZ" sz="4800" b="1" dirty="0">
              <a:solidFill>
                <a:srgbClr val="FFFFFF"/>
              </a:solidFill>
              <a:ea typeface="+mn-lt"/>
              <a:cs typeface="Calibri"/>
            </a:endParaRPr>
          </a:p>
          <a:p>
            <a:pPr algn="r"/>
            <a:endParaRPr lang="en-NZ" sz="4800" b="1" dirty="0">
              <a:solidFill>
                <a:schemeClr val="bg1"/>
              </a:solidFill>
              <a:cs typeface="Calibri"/>
            </a:endParaRPr>
          </a:p>
          <a:p>
            <a:pPr algn="r"/>
            <a:r>
              <a:rPr lang="en-NZ" sz="2800" b="1" i="1" dirty="0">
                <a:solidFill>
                  <a:schemeClr val="bg1"/>
                </a:solidFill>
              </a:rPr>
              <a:t>Joint research paper with Treasury and RBNZ</a:t>
            </a:r>
          </a:p>
        </p:txBody>
      </p:sp>
    </p:spTree>
    <p:extLst>
      <p:ext uri="{BB962C8B-B14F-4D97-AF65-F5344CB8AC3E}">
        <p14:creationId xmlns:p14="http://schemas.microsoft.com/office/powerpoint/2010/main" val="75164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13128" y="874145"/>
            <a:ext cx="10515600" cy="664789"/>
          </a:xfrm>
        </p:spPr>
        <p:txBody>
          <a:bodyPr>
            <a:normAutofit/>
          </a:bodyPr>
          <a:lstStyle/>
          <a:p>
            <a:r>
              <a:rPr lang="mi-NZ" sz="4000" b="1" dirty="0" err="1"/>
              <a:t>Why</a:t>
            </a:r>
            <a:r>
              <a:rPr lang="mi-NZ" sz="4000" b="1" dirty="0"/>
              <a:t> </a:t>
            </a:r>
            <a:r>
              <a:rPr lang="mi-NZ" sz="4000" b="1" dirty="0" err="1"/>
              <a:t>should</a:t>
            </a:r>
            <a:r>
              <a:rPr lang="mi-NZ" sz="4000" b="1" dirty="0"/>
              <a:t> </a:t>
            </a:r>
            <a:r>
              <a:rPr lang="mi-NZ" sz="4000" b="1" dirty="0" err="1"/>
              <a:t>we</a:t>
            </a:r>
            <a:r>
              <a:rPr lang="mi-NZ" sz="4000" b="1" dirty="0"/>
              <a:t> </a:t>
            </a:r>
            <a:r>
              <a:rPr lang="mi-NZ" sz="4000" b="1" dirty="0" err="1"/>
              <a:t>care</a:t>
            </a:r>
            <a:r>
              <a:rPr lang="mi-NZ" sz="4000" b="1" dirty="0"/>
              <a:t> </a:t>
            </a:r>
            <a:r>
              <a:rPr lang="mi-NZ" sz="4000" b="1" dirty="0" err="1"/>
              <a:t>about</a:t>
            </a:r>
            <a:r>
              <a:rPr lang="mi-NZ" sz="4000" b="1" dirty="0"/>
              <a:t> </a:t>
            </a:r>
            <a:r>
              <a:rPr lang="mi-NZ" sz="4000" b="1" dirty="0" err="1"/>
              <a:t>rents</a:t>
            </a:r>
            <a:r>
              <a:rPr lang="mi-NZ" sz="4000" b="1" dirty="0"/>
              <a:t>?</a:t>
            </a:r>
            <a:endParaRPr lang="en-NZ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342900" y="1615033"/>
            <a:ext cx="6103620" cy="5051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  <a:p>
            <a:pPr marL="1106170" lvl="1" indent="-571500">
              <a:lnSpc>
                <a:spcPct val="80000"/>
              </a:lnSpc>
            </a:pPr>
            <a:endParaRPr lang="en-NZ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20449" y="416850"/>
            <a:ext cx="56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5E159E-8A7D-4D55-800F-D6D8D6F96419}" type="slidenum">
              <a:rPr lang="en-NZ" smtClean="0"/>
              <a:pPr/>
              <a:t>7</a:t>
            </a:fld>
            <a:endParaRPr lang="en-NZ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B47D3DE-A623-29E8-6FEA-3AFD646F546B}"/>
              </a:ext>
            </a:extLst>
          </p:cNvPr>
          <p:cNvSpPr txBox="1">
            <a:spLocks/>
          </p:cNvSpPr>
          <p:nvPr/>
        </p:nvSpPr>
        <p:spPr>
          <a:xfrm>
            <a:off x="-480502" y="1850523"/>
            <a:ext cx="6103620" cy="5051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96938" indent="-3619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431925" indent="-3540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More people are renting (privately) 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Renters are more vulnerable to large movements in housing costs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Rents provide a better signal of the balance of dwellings supply and demand than house prices</a:t>
            </a:r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r>
              <a:rPr lang="en-NZ" sz="2000" dirty="0"/>
              <a:t>Better forecast of rents can also lead to better forecast of </a:t>
            </a:r>
            <a:r>
              <a:rPr lang="en-NZ" sz="2000"/>
              <a:t>house prices</a:t>
            </a: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  <a:p>
            <a:pPr marL="1106170" lvl="1" indent="-571500">
              <a:lnSpc>
                <a:spcPct val="80000"/>
              </a:lnSpc>
            </a:pPr>
            <a:endParaRPr lang="en-NZ" sz="2000" dirty="0"/>
          </a:p>
        </p:txBody>
      </p:sp>
      <p:pic>
        <p:nvPicPr>
          <p:cNvPr id="8" name="Picture 4" descr="A graph of a number of household costs&#10;&#10;Description automatically generated">
            <a:extLst>
              <a:ext uri="{FF2B5EF4-FFF2-40B4-BE49-F238E27FC236}">
                <a16:creationId xmlns:a16="http://schemas.microsoft.com/office/drawing/2014/main" id="{73A9EF4A-6292-8EDB-6DC4-CFCB7B70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15" y="1767230"/>
            <a:ext cx="6706485" cy="44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9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38FF-3E0F-1D87-C6D0-37883906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1000115"/>
            <a:ext cx="10515600" cy="1325563"/>
          </a:xfrm>
        </p:spPr>
        <p:txBody>
          <a:bodyPr>
            <a:normAutofit/>
          </a:bodyPr>
          <a:lstStyle/>
          <a:p>
            <a:r>
              <a:rPr lang="en-NZ" sz="4800" b="1" dirty="0"/>
              <a:t>Potential factors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AA26-AF2A-189F-077F-500BDF3E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56" y="2223084"/>
            <a:ext cx="10472470" cy="3416688"/>
          </a:xfrm>
        </p:spPr>
        <p:txBody>
          <a:bodyPr>
            <a:normAutofit/>
          </a:bodyPr>
          <a:lstStyle/>
          <a:p>
            <a:r>
              <a:rPr lang="en-NZ" sz="2000" dirty="0"/>
              <a:t>Wages</a:t>
            </a:r>
          </a:p>
          <a:p>
            <a:r>
              <a:rPr lang="en-NZ" sz="2000" dirty="0"/>
              <a:t>Physical supply and demand of dwellings (measured by people per dwelling) </a:t>
            </a:r>
          </a:p>
          <a:p>
            <a:r>
              <a:rPr lang="en-NZ" sz="2000" dirty="0"/>
              <a:t>Mortgage (interest) rates</a:t>
            </a:r>
          </a:p>
          <a:p>
            <a:r>
              <a:rPr lang="en-NZ" sz="2000" dirty="0"/>
              <a:t>General inflation</a:t>
            </a:r>
          </a:p>
          <a:p>
            <a:r>
              <a:rPr lang="en-NZ" sz="2000" dirty="0"/>
              <a:t>Unemployment rate/job security</a:t>
            </a:r>
          </a:p>
          <a:p>
            <a:r>
              <a:rPr lang="en-NZ" sz="2000" dirty="0"/>
              <a:t>House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569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A912-4C77-5EB3-9F09-D04FA6E0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26" y="939465"/>
            <a:ext cx="10515600" cy="1325563"/>
          </a:xfrm>
        </p:spPr>
        <p:txBody>
          <a:bodyPr>
            <a:normAutofit/>
          </a:bodyPr>
          <a:lstStyle/>
          <a:p>
            <a:r>
              <a:rPr lang="en-NZ" sz="3600" b="1" dirty="0"/>
              <a:t>Key findings</a:t>
            </a:r>
            <a:endParaRPr lang="en-US" sz="36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B16E8-F598-9D39-EFDC-29CC9854A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26" y="2265028"/>
            <a:ext cx="10472470" cy="3554728"/>
          </a:xfrm>
        </p:spPr>
        <p:txBody>
          <a:bodyPr>
            <a:normAutofit fontScale="92500" lnSpcReduction="10000"/>
          </a:bodyPr>
          <a:lstStyle/>
          <a:p>
            <a:r>
              <a:rPr lang="en-NZ" sz="2400" dirty="0"/>
              <a:t>Wage inflation and relative supply and demand of dwellings are the two key drivers of rents at the national level</a:t>
            </a:r>
          </a:p>
          <a:p>
            <a:endParaRPr lang="en-NZ" sz="2400" dirty="0"/>
          </a:p>
          <a:p>
            <a:r>
              <a:rPr lang="en-NZ" sz="2400" dirty="0"/>
              <a:t>Increasing mortgage rates increases rents and increasing unemployment decreases rents but the impacts </a:t>
            </a:r>
            <a:r>
              <a:rPr lang="en-NZ" sz="2400"/>
              <a:t>are relatively weak</a:t>
            </a:r>
            <a:endParaRPr lang="en-NZ" sz="2400" dirty="0"/>
          </a:p>
          <a:p>
            <a:pPr marL="0" indent="0">
              <a:buNone/>
            </a:pPr>
            <a:endParaRPr lang="en-NZ" sz="2400" dirty="0"/>
          </a:p>
          <a:p>
            <a:r>
              <a:rPr lang="en-NZ" sz="2400" dirty="0"/>
              <a:t>Wages and relative supply demand of dwellings are also key drivers of rents at the regional level, although unobserved region-specific factors can dampen or magnify these effects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046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HUD_V1">
      <a:dk1>
        <a:sysClr val="windowText" lastClr="000000"/>
      </a:dk1>
      <a:lt1>
        <a:sysClr val="window" lastClr="FFFFFF"/>
      </a:lt1>
      <a:dk2>
        <a:srgbClr val="003E52"/>
      </a:dk2>
      <a:lt2>
        <a:srgbClr val="FFC04A"/>
      </a:lt2>
      <a:accent1>
        <a:srgbClr val="62B6F3"/>
      </a:accent1>
      <a:accent2>
        <a:srgbClr val="00826E"/>
      </a:accent2>
      <a:accent3>
        <a:srgbClr val="A4343E"/>
      </a:accent3>
      <a:accent4>
        <a:srgbClr val="222423"/>
      </a:accent4>
      <a:accent5>
        <a:srgbClr val="DEDEDE"/>
      </a:accent5>
      <a:accent6>
        <a:srgbClr val="00C48D"/>
      </a:accent6>
      <a:hlink>
        <a:srgbClr val="FCD192"/>
      </a:hlink>
      <a:folHlink>
        <a:srgbClr val="DF8881"/>
      </a:folHlink>
    </a:clrScheme>
    <a:fontScheme name="HUD_System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5B607ACD773D4EB5E84443122CB37F" ma:contentTypeVersion="20" ma:contentTypeDescription="Create a new document." ma:contentTypeScope="" ma:versionID="a2cb8482211319740145e01b5384c40c">
  <xsd:schema xmlns:xsd="http://www.w3.org/2001/XMLSchema" xmlns:xs="http://www.w3.org/2001/XMLSchema" xmlns:p="http://schemas.microsoft.com/office/2006/metadata/properties" xmlns:ns2="73ca0a6f-7b09-4afd-9907-63092b5f1a58" xmlns:ns3="1ed50118-65ac-419c-ba11-7335d912dad1" targetNamespace="http://schemas.microsoft.com/office/2006/metadata/properties" ma:root="true" ma:fieldsID="571b5e8f43ab170d352126b5212d025d" ns2:_="" ns3:_="">
    <xsd:import namespace="73ca0a6f-7b09-4afd-9907-63092b5f1a58"/>
    <xsd:import namespace="1ed50118-65ac-419c-ba11-7335d912dad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Authoritative_x0020_Data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ca0a6f-7b09-4afd-9907-63092b5f1a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e263de34-72bd-42bb-987d-26b792ca997f}" ma:internalName="TaxCatchAll" ma:showField="CatchAllData" ma:web="73ca0a6f-7b09-4afd-9907-63092b5f1a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50118-65ac-419c-ba11-7335d912da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Authoritative_x0020_Data" ma:index="23" nillable="true" ma:displayName="Authoritative Data" ma:format="Dropdown" ma:indexed="true" ma:internalName="Authoritative_x0020_Data">
      <xsd:simpleType>
        <xsd:restriction base="dms:Choice">
          <xsd:enumeration value="Yes"/>
          <xsd:enumeration value="No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a37c7ead-e707-47a7-9154-f9bc55a403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8E0ED4-1359-4555-A59F-CA13DDE30A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EF9A0-8BE2-4915-960C-CA3F454A14B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D91F9CF-1DEA-4661-A3C6-46B575C3EE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ca0a6f-7b09-4afd-9907-63092b5f1a58"/>
    <ds:schemaRef ds:uri="1ed50118-65ac-419c-ba11-7335d912da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4c3db6d-cfd0-4832-972f-4b6726d3a31d}" enabled="1" method="Privileged" siteId="{9e9b3020-3d38-48a6-9064-373bc7b156d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474</Words>
  <Application>Microsoft Office PowerPoint</Application>
  <PresentationFormat>Widescreen</PresentationFormat>
  <Paragraphs>111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Bold</vt:lpstr>
      <vt:lpstr>Calibri</vt:lpstr>
      <vt:lpstr>Calibri Light</vt:lpstr>
      <vt:lpstr>office theme</vt:lpstr>
      <vt:lpstr>1_Office Theme</vt:lpstr>
      <vt:lpstr>Market update</vt:lpstr>
      <vt:lpstr>Economic outlook</vt:lpstr>
      <vt:lpstr>Construction sector</vt:lpstr>
      <vt:lpstr>Property market</vt:lpstr>
      <vt:lpstr>Rental market</vt:lpstr>
      <vt:lpstr>PowerPoint Presentation</vt:lpstr>
      <vt:lpstr>Why should we care about rents?</vt:lpstr>
      <vt:lpstr>Potential factors</vt:lpstr>
      <vt:lpstr>Key findings</vt:lpstr>
      <vt:lpstr>Key findings in numbers</vt:lpstr>
      <vt:lpstr>Media coverage</vt:lpstr>
      <vt:lpstr>Media coverage</vt:lpstr>
      <vt:lpstr>Rents drivers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Nam Ngo</cp:lastModifiedBy>
  <cp:revision>91</cp:revision>
  <dcterms:created xsi:type="dcterms:W3CDTF">2023-07-25T13:56:39Z</dcterms:created>
  <dcterms:modified xsi:type="dcterms:W3CDTF">2023-10-25T05:39:11Z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[IN-CONFIDENCE]</vt:lpwstr>
  </property>
</Properties>
</file>